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74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g-doggy-pup-tongue-round-eyes-2651728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e-donna.blogspot.com/2011/12/dalmata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perros.com/dalmata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blegalgo.blogspot.com/2015/06/carlton-y-asley-preciosos-cachorros-d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hien-caniche-nain-caniche-prairie-1406295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755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L</a:t>
            </a:r>
            <a:r>
              <a:rPr lang="en-US" sz="4000" dirty="0">
                <a:solidFill>
                  <a:schemeClr val="tx1"/>
                </a:solidFill>
              </a:rPr>
              <a:t>AS RAZAS DE PERROS 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304810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A</a:t>
            </a:r>
            <a:r>
              <a:rPr lang="en-US" dirty="0" err="1">
                <a:solidFill>
                  <a:schemeClr val="tx1"/>
                </a:solidFill>
              </a:rPr>
              <a:t>aron</a:t>
            </a:r>
            <a:r>
              <a:rPr lang="en-US" dirty="0">
                <a:solidFill>
                  <a:schemeClr val="tx1"/>
                </a:solidFill>
              </a:rPr>
              <a:t>, pastor </a:t>
            </a:r>
            <a:r>
              <a:rPr lang="en-US" dirty="0" err="1">
                <a:solidFill>
                  <a:schemeClr val="tx1"/>
                </a:solidFill>
              </a:rPr>
              <a:t>aleman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Lucio, </a:t>
            </a:r>
            <a:r>
              <a:rPr lang="en-US" sz="1600" dirty="0" err="1">
                <a:solidFill>
                  <a:schemeClr val="tx1"/>
                </a:solidFill>
              </a:rPr>
              <a:t>carlino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Fernando, </a:t>
            </a:r>
            <a:r>
              <a:rPr lang="en-US" dirty="0" err="1">
                <a:solidFill>
                  <a:schemeClr val="tx1"/>
                </a:solidFill>
              </a:rPr>
              <a:t>dalmata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Edgar ,</a:t>
            </a:r>
            <a:r>
              <a:rPr lang="en-US" sz="1600" dirty="0" err="1">
                <a:solidFill>
                  <a:schemeClr val="tx1"/>
                </a:solidFill>
              </a:rPr>
              <a:t>galgo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Joshep, </a:t>
            </a:r>
            <a:r>
              <a:rPr lang="en-US" dirty="0" err="1">
                <a:solidFill>
                  <a:schemeClr val="tx1"/>
                </a:solidFill>
              </a:rPr>
              <a:t>caniche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13DBB-D640-4BE1-C5A7-BB8E36E0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Pastor alemán </a:t>
            </a:r>
            <a:br>
              <a:rPr lang="es-MX" dirty="0"/>
            </a:br>
            <a:br>
              <a:rPr lang="es-MX" dirty="0"/>
            </a:b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DA20C1-487A-53BD-3BC7-23F05B864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El pastor alemán, también conocido como ovejero alemán</a:t>
            </a:r>
            <a:r>
              <a:rPr lang="en-US" dirty="0"/>
              <a:t>,</a:t>
            </a:r>
            <a:r>
              <a:rPr lang="es-MX" dirty="0"/>
              <a:t>es una raza de perro pastor originaria de Alemania de tamaño mediano grande.</a:t>
            </a:r>
          </a:p>
          <a:p>
            <a:r>
              <a:rPr lang="es-MX" dirty="0"/>
              <a:t>La raza es relativamente nueva, ya que su origen se remonta a 1899.</a:t>
            </a:r>
            <a:r>
              <a:rPr lang="en-US" dirty="0"/>
              <a:t>Forman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pastoreo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desarrollados</a:t>
            </a:r>
            <a:r>
              <a:rPr lang="en-US" dirty="0"/>
              <a:t> </a:t>
            </a:r>
            <a:r>
              <a:rPr lang="en-US" dirty="0" err="1"/>
              <a:t>originalmente</a:t>
            </a:r>
            <a:r>
              <a:rPr lang="en-US" dirty="0"/>
              <a:t> para </a:t>
            </a:r>
            <a:r>
              <a:rPr lang="en-US" dirty="0" err="1"/>
              <a:t>reunir</a:t>
            </a:r>
            <a:r>
              <a:rPr lang="en-US" dirty="0"/>
              <a:t> y </a:t>
            </a:r>
            <a:r>
              <a:rPr lang="en-US" dirty="0" err="1"/>
              <a:t>vigilar</a:t>
            </a:r>
            <a:r>
              <a:rPr lang="en-US" dirty="0"/>
              <a:t> </a:t>
            </a:r>
            <a:r>
              <a:rPr lang="en-US" dirty="0" err="1"/>
              <a:t>ganado</a:t>
            </a:r>
            <a:r>
              <a:rPr lang="en-US" dirty="0"/>
              <a:t>. </a:t>
            </a:r>
            <a:endParaRPr lang="es-MX" dirty="0"/>
          </a:p>
        </p:txBody>
      </p:sp>
      <p:pic>
        <p:nvPicPr>
          <p:cNvPr id="1026" name="Picture 2" descr="Pastor alemán: características, carácter y salud de esta raza de perro -  Foto 1">
            <a:extLst>
              <a:ext uri="{FF2B5EF4-FFF2-40B4-BE49-F238E27FC236}">
                <a16:creationId xmlns:a16="http://schemas.microsoft.com/office/drawing/2014/main" id="{35437485-06DB-92AB-F460-F83180FBD0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2" y="637381"/>
            <a:ext cx="4757738" cy="49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3A020C-FD82-43C6-CA19-29FF46EDC2C7}"/>
              </a:ext>
            </a:extLst>
          </p:cNvPr>
          <p:cNvSpPr txBox="1"/>
          <p:nvPr/>
        </p:nvSpPr>
        <p:spPr>
          <a:xfrm>
            <a:off x="9229725" y="2356564"/>
            <a:ext cx="2809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PASTORES ALEMANES SON UNA RAZA INTELIGENTE, OBSTINADA, ALERTA, LEAL Y MUY OBEDIENTE.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1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B9781-FE04-C28A-DF8E-1E26AE53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CARLINO , PUG</a:t>
            </a:r>
            <a:br>
              <a:rPr lang="es-MX" dirty="0"/>
            </a:br>
            <a:br>
              <a:rPr lang="es-MX" dirty="0"/>
            </a:br>
            <a:endParaRPr lang="en-U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6DD3598-208E-9B27-7A0F-FCDE395CC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4381" y="1638620"/>
            <a:ext cx="4226719" cy="3104829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9A09A-29F5-5776-5708-936CE155B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</a:t>
            </a:r>
            <a:r>
              <a:rPr lang="es-MX" dirty="0" err="1"/>
              <a:t>pug</a:t>
            </a:r>
            <a:r>
              <a:rPr lang="es-MX" dirty="0"/>
              <a:t> conocido como </a:t>
            </a:r>
            <a:r>
              <a:rPr lang="es-MX" dirty="0" err="1"/>
              <a:t>carlino</a:t>
            </a:r>
            <a:r>
              <a:rPr lang="es-MX" dirty="0"/>
              <a:t> es una raza de perro de origen histórico en china, pero </a:t>
            </a:r>
            <a:r>
              <a:rPr lang="es-MX" dirty="0" err="1"/>
              <a:t>co</a:t>
            </a:r>
            <a:r>
              <a:rPr lang="es-MX" dirty="0"/>
              <a:t> el patrocinio de reino unido. Se trata de un perro pequeño tipo </a:t>
            </a:r>
            <a:r>
              <a:rPr lang="es-MX" dirty="0" err="1"/>
              <a:t>molosoide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FDEC8C-8932-83F9-2161-CB082A308DC9}"/>
              </a:ext>
            </a:extLst>
          </p:cNvPr>
          <p:cNvSpPr txBox="1"/>
          <p:nvPr/>
        </p:nvSpPr>
        <p:spPr>
          <a:xfrm>
            <a:off x="9267825" y="2419350"/>
            <a:ext cx="279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PUG ES UN PERRO OBSTINADO,CARIÑOSO, SOCIABLE,ATENTO Y AMOROSO.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34721-90DB-89C4-40D6-B56A5314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DaLMATA</a:t>
            </a:r>
            <a:br>
              <a:rPr lang="es-MX" dirty="0"/>
            </a:br>
            <a:endParaRPr lang="en-U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2841482-24DB-F154-D320-B4E684EF7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22515" y="1086882"/>
            <a:ext cx="4669109" cy="4659312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A13067-ED27-E1FA-8542-3B2408B2C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dálmata es una raza de perro que debe su nombre a la histórica región de Dalmacia, en la costa oriental de mar </a:t>
            </a:r>
            <a:r>
              <a:rPr lang="es-MX" dirty="0" err="1"/>
              <a:t>Adriatico</a:t>
            </a:r>
            <a:r>
              <a:rPr lang="en-US" dirty="0"/>
              <a:t>.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caracteristica</a:t>
            </a:r>
            <a:r>
              <a:rPr lang="en-US" dirty="0"/>
              <a:t> principal es </a:t>
            </a:r>
            <a:r>
              <a:rPr lang="en-US" dirty="0" err="1"/>
              <a:t>su</a:t>
            </a:r>
            <a:r>
              <a:rPr lang="en-US" dirty="0"/>
              <a:t> singular </a:t>
            </a:r>
            <a:r>
              <a:rPr lang="en-US" dirty="0" err="1"/>
              <a:t>pelaje</a:t>
            </a:r>
            <a:r>
              <a:rPr lang="en-US" dirty="0"/>
              <a:t> </a:t>
            </a:r>
            <a:r>
              <a:rPr lang="en-US" dirty="0" err="1"/>
              <a:t>moteado</a:t>
            </a:r>
            <a:r>
              <a:rPr lang="en-US" dirty="0"/>
              <a:t> de color negro, </a:t>
            </a:r>
            <a:r>
              <a:rPr lang="en-US" dirty="0" err="1"/>
              <a:t>higado</a:t>
            </a:r>
            <a:r>
              <a:rPr lang="en-US" dirty="0"/>
              <a:t> o limon.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BA4BEC-2420-A12E-D3A5-2112D3C6B96A}"/>
              </a:ext>
            </a:extLst>
          </p:cNvPr>
          <p:cNvSpPr txBox="1"/>
          <p:nvPr/>
        </p:nvSpPr>
        <p:spPr>
          <a:xfrm>
            <a:off x="4522515" y="5746194"/>
            <a:ext cx="4669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rofessione-donna.blogspot.com/2011/12/dalmata.html"/>
              </a:rPr>
              <a:t>Esta foto</a:t>
            </a:r>
            <a:r>
              <a:rPr lang="en-US" sz="900"/>
              <a:t> de Autor desconocido está bajo licencia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6EDAF05-F2B6-1C20-25EF-E2EE97EB6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4731524" y="4071584"/>
            <a:ext cx="1205467" cy="457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A2C1810-04A2-E294-37CF-3F93AA99A90A}"/>
              </a:ext>
            </a:extLst>
          </p:cNvPr>
          <p:cNvSpPr txBox="1"/>
          <p:nvPr/>
        </p:nvSpPr>
        <p:spPr>
          <a:xfrm flipV="1">
            <a:off x="4731524" y="4717916"/>
            <a:ext cx="4069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eperros.com/dalmata/"/>
              </a:rPr>
              <a:t>Esta </a:t>
            </a:r>
            <a:r>
              <a:rPr lang="en-US" sz="900" dirty="0" err="1">
                <a:hlinkClick r:id="rId6" tooltip="https://eperros.com/dalmata/"/>
              </a:rPr>
              <a:t>foto</a:t>
            </a:r>
            <a:r>
              <a:rPr lang="en-US" sz="900" dirty="0"/>
              <a:t> de Autor </a:t>
            </a:r>
            <a:r>
              <a:rPr lang="en-US" sz="900" dirty="0" err="1"/>
              <a:t>desconocido</a:t>
            </a:r>
            <a:r>
              <a:rPr lang="en-US" sz="900" dirty="0"/>
              <a:t> </a:t>
            </a:r>
            <a:r>
              <a:rPr lang="en-US" sz="900" dirty="0" err="1"/>
              <a:t>está</a:t>
            </a:r>
            <a:r>
              <a:rPr lang="en-US" sz="900" dirty="0"/>
              <a:t> bajo </a:t>
            </a:r>
            <a:r>
              <a:rPr lang="en-US" sz="900" dirty="0" err="1"/>
              <a:t>licencia</a:t>
            </a:r>
            <a:r>
              <a:rPr lang="en-US" sz="900" dirty="0"/>
              <a:t>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5805F5-1B6E-D52C-5B30-D69D99A87B79}"/>
              </a:ext>
            </a:extLst>
          </p:cNvPr>
          <p:cNvSpPr txBox="1"/>
          <p:nvPr/>
        </p:nvSpPr>
        <p:spPr>
          <a:xfrm>
            <a:off x="9334500" y="2140084"/>
            <a:ext cx="2676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DALMATA ES UNA RAZA MUY EXTROVERTIDA, INTELIGENTE,AMIGABLE Y ENERGETICA.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7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73C4A-3DEB-A2C2-FAF8-F1F37DFA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GALGO</a:t>
            </a:r>
            <a:br>
              <a:rPr lang="es-MX" dirty="0"/>
            </a:br>
            <a:br>
              <a:rPr lang="es-MX" dirty="0"/>
            </a:br>
            <a:endParaRPr lang="en-U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0D17AB9-2D5A-02DA-B8A9-A80D70F38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33901" y="909403"/>
            <a:ext cx="4400550" cy="492864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E69DC7-E962-0E4D-AE6C-F41A5FBCF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galgo español perteneciente a la raza de perro española de la familia de los </a:t>
            </a:r>
            <a:r>
              <a:rPr lang="es-MX" dirty="0" err="1"/>
              <a:t>lebreles.Originalmente</a:t>
            </a:r>
            <a:r>
              <a:rPr lang="es-MX" dirty="0"/>
              <a:t> esta raza fue creada para la caza, sobre todo la de las liebres, conejos, zorros y jabalíes pero actualmente emplea como animal de compañía y para las carreras de galgos.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5C4077-3576-68F8-C72B-A9954BA43100}"/>
              </a:ext>
            </a:extLst>
          </p:cNvPr>
          <p:cNvSpPr txBox="1"/>
          <p:nvPr/>
        </p:nvSpPr>
        <p:spPr>
          <a:xfrm>
            <a:off x="4533901" y="5838046"/>
            <a:ext cx="440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noblegalgo.blogspot.com/2015/06/carlton-y-asley-preciosos-cachorros-de.html"/>
              </a:rPr>
              <a:t>Esta foto</a:t>
            </a:r>
            <a:r>
              <a:rPr lang="en-US" sz="900"/>
              <a:t> de Autor desconocido está bajo licencia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2A8A6E-BEAA-F8AE-C52F-678DD84481A8}"/>
              </a:ext>
            </a:extLst>
          </p:cNvPr>
          <p:cNvSpPr txBox="1"/>
          <p:nvPr/>
        </p:nvSpPr>
        <p:spPr>
          <a:xfrm>
            <a:off x="9191625" y="2162175"/>
            <a:ext cx="2676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GALGO ES UN PERRO DE RAZA CARIÑOSA, SENSIBLE,INTELIGENTE Y SOCIABLE Y MUY PACIFICO LO QUE LE PERMITE TENER UNA BUENA RELACION CON LOS NIÑOS.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098C1-5F87-743C-D5B6-21B3D249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CANICHE</a:t>
            </a:r>
            <a:br>
              <a:rPr lang="es-MX" dirty="0"/>
            </a:br>
            <a:br>
              <a:rPr lang="es-MX" dirty="0"/>
            </a:br>
            <a:endParaRPr lang="en-U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B895479-62B7-12F8-88BD-6F2DC2C84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5813" y="1255059"/>
            <a:ext cx="3715067" cy="2920701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D1C47A-8E09-185D-2EE0-58B783B55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caniche es una raza canina que asta el siglo XV se considero </a:t>
            </a:r>
            <a:r>
              <a:rPr lang="en-US" dirty="0"/>
              <a:t>de </a:t>
            </a:r>
            <a:r>
              <a:rPr lang="en-US" dirty="0" err="1"/>
              <a:t>uso</a:t>
            </a:r>
            <a:r>
              <a:rPr lang="en-US" dirty="0"/>
              <a:t> exclusive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aristocratas</a:t>
            </a:r>
            <a:r>
              <a:rPr lang="en-US" dirty="0"/>
              <a:t> y nobles. </a:t>
            </a:r>
            <a:r>
              <a:rPr lang="en-US" dirty="0" err="1"/>
              <a:t>Fue</a:t>
            </a:r>
            <a:r>
              <a:rPr lang="en-US" dirty="0"/>
              <a:t> un </a:t>
            </a:r>
            <a:r>
              <a:rPr lang="en-US" dirty="0" err="1"/>
              <a:t>perro</a:t>
            </a:r>
            <a:r>
              <a:rPr lang="en-US" dirty="0"/>
              <a:t> </a:t>
            </a:r>
            <a:r>
              <a:rPr lang="en-US" dirty="0" err="1"/>
              <a:t>cobrador</a:t>
            </a:r>
            <a:r>
              <a:rPr lang="en-US" dirty="0"/>
              <a:t> de </a:t>
            </a:r>
            <a:r>
              <a:rPr lang="en-US" dirty="0" err="1"/>
              <a:t>aguas</a:t>
            </a:r>
            <a:r>
              <a:rPr lang="en-US" dirty="0"/>
              <a:t> hasta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renacimiento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recuperabas</a:t>
            </a:r>
            <a:r>
              <a:rPr lang="en-US" dirty="0"/>
              <a:t> a las </a:t>
            </a:r>
            <a:r>
              <a:rPr lang="en-US" dirty="0" err="1"/>
              <a:t>presas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cazadas</a:t>
            </a:r>
            <a:r>
              <a:rPr lang="en-US" dirty="0"/>
              <a:t> que </a:t>
            </a:r>
            <a:r>
              <a:rPr lang="en-US" dirty="0" err="1"/>
              <a:t>caian</a:t>
            </a:r>
            <a:r>
              <a:rPr lang="en-US" dirty="0"/>
              <a:t> al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patos</a:t>
            </a:r>
            <a:r>
              <a:rPr lang="en-US" dirty="0"/>
              <a:t> o </a:t>
            </a:r>
            <a:r>
              <a:rPr lang="en-US" dirty="0" err="1"/>
              <a:t>cisnes</a:t>
            </a:r>
            <a:r>
              <a:rPr lang="en-US" dirty="0"/>
              <a:t>.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92F400-2AE1-910F-EFE4-B324167886AC}"/>
              </a:ext>
            </a:extLst>
          </p:cNvPr>
          <p:cNvSpPr txBox="1"/>
          <p:nvPr/>
        </p:nvSpPr>
        <p:spPr>
          <a:xfrm>
            <a:off x="8778240" y="2428240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CANICHE ES UN PERRO INTELIGENTE, ALERTA, ACTIVA, INSTINTIVO, FIEL, Y MAS FACIL DE ENTRENAR.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9D2214-8EA3-DBD1-DC21-E7D0F8563A76}"/>
              </a:ext>
            </a:extLst>
          </p:cNvPr>
          <p:cNvSpPr txBox="1"/>
          <p:nvPr/>
        </p:nvSpPr>
        <p:spPr>
          <a:xfrm>
            <a:off x="609600" y="1095375"/>
            <a:ext cx="1071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Y bueno eso es todo compañeros muchas gracias por su atención esta es nuestra presentación sobre las razas de perros</a:t>
            </a:r>
          </a:p>
          <a:p>
            <a:endParaRPr lang="en-US" dirty="0"/>
          </a:p>
        </p:txBody>
      </p:sp>
      <p:pic>
        <p:nvPicPr>
          <p:cNvPr id="1026" name="Picture 2" descr="Resultado de imagen de y como dijo mi ex hasta aquí llegamos">
            <a:extLst>
              <a:ext uri="{FF2B5EF4-FFF2-40B4-BE49-F238E27FC236}">
                <a16:creationId xmlns:a16="http://schemas.microsoft.com/office/drawing/2014/main" id="{DCF304D5-0127-9067-8CA2-1F61A547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76" y="2186168"/>
            <a:ext cx="4083449" cy="440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y como dijo mi ex hasta aquí llegamos">
            <a:extLst>
              <a:ext uri="{FF2B5EF4-FFF2-40B4-BE49-F238E27FC236}">
                <a16:creationId xmlns:a16="http://schemas.microsoft.com/office/drawing/2014/main" id="{F7A8B19E-CD73-0BDF-06B1-C2725B55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6" y="6587490"/>
            <a:ext cx="159067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uble thumbs up emoticon stock vector. Illustration of gesture - 243754731">
            <a:extLst>
              <a:ext uri="{FF2B5EF4-FFF2-40B4-BE49-F238E27FC236}">
                <a16:creationId xmlns:a16="http://schemas.microsoft.com/office/drawing/2014/main" id="{ED339C18-3DFC-2716-39E2-7A2375A5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724150"/>
            <a:ext cx="5555060" cy="33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37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{461F8B34-C485-4351-8745-0364B60FD998}tf56535239_win32</Template>
  <TotalTime>98</TotalTime>
  <Words>417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Franklin Gothic Book</vt:lpstr>
      <vt:lpstr>Franklin Gothic Demi</vt:lpstr>
      <vt:lpstr>Wingdings 2</vt:lpstr>
      <vt:lpstr>DividendVTI</vt:lpstr>
      <vt:lpstr>LAS RAZAS DE PERROS  </vt:lpstr>
      <vt:lpstr>Pastor alemán   </vt:lpstr>
      <vt:lpstr>CARLINO , PUG  </vt:lpstr>
      <vt:lpstr>DaLMATA </vt:lpstr>
      <vt:lpstr>GALGO  </vt:lpstr>
      <vt:lpstr>CANICHE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aaronhernandez0201@hotmail.com</dc:creator>
  <cp:lastModifiedBy>aaronhernandez0201@hotmail.com</cp:lastModifiedBy>
  <cp:revision>4</cp:revision>
  <dcterms:created xsi:type="dcterms:W3CDTF">2024-10-01T23:12:37Z</dcterms:created>
  <dcterms:modified xsi:type="dcterms:W3CDTF">2024-10-02T00:54:18Z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