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78" r:id="rId3"/>
    <p:sldId id="257" r:id="rId4"/>
    <p:sldId id="258" r:id="rId5"/>
    <p:sldId id="260" r:id="rId6"/>
    <p:sldId id="262" r:id="rId7"/>
    <p:sldId id="263" r:id="rId8"/>
    <p:sldId id="265" r:id="rId9"/>
    <p:sldId id="267" r:id="rId10"/>
    <p:sldId id="268" r:id="rId11"/>
    <p:sldId id="269" r:id="rId12"/>
    <p:sldId id="270" r:id="rId13"/>
    <p:sldId id="271" r:id="rId14"/>
    <p:sldId id="272" r:id="rId15"/>
    <p:sldId id="273" r:id="rId16"/>
    <p:sldId id="274" r:id="rId17"/>
    <p:sldId id="275" r:id="rId18"/>
    <p:sldId id="276" r:id="rId19"/>
    <p:sldId id="27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635522-2BAB-1B18-7EE1-BE6DF50F843F}" v="1216" dt="2024-09-30T19:52:06.992"/>
    <p1510:client id="{8056BCB1-44E8-E7DB-3988-361785E2FA3D}" v="8" dt="2024-09-30T19:56:22.569"/>
    <p1510:client id="{9B825232-8379-790E-4971-2D89D3DBF1A2}" v="227" dt="2024-09-30T18:34:32.6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ra nayely serrano ciau" userId="S::21990702@prepaenlinea-sep.edu.mx::c4f81945-9d72-4906-92f0-d092e60c0d37" providerId="AD" clId="Web-{8056BCB1-44E8-E7DB-3988-361785E2FA3D}"/>
    <pc:docChg chg="modSld">
      <pc:chgData name="sandra nayely serrano ciau" userId="S::21990702@prepaenlinea-sep.edu.mx::c4f81945-9d72-4906-92f0-d092e60c0d37" providerId="AD" clId="Web-{8056BCB1-44E8-E7DB-3988-361785E2FA3D}" dt="2024-09-30T19:56:22.569" v="7" actId="1076"/>
      <pc:docMkLst>
        <pc:docMk/>
      </pc:docMkLst>
      <pc:sldChg chg="modSp">
        <pc:chgData name="sandra nayely serrano ciau" userId="S::21990702@prepaenlinea-sep.edu.mx::c4f81945-9d72-4906-92f0-d092e60c0d37" providerId="AD" clId="Web-{8056BCB1-44E8-E7DB-3988-361785E2FA3D}" dt="2024-09-30T19:56:22.569" v="7" actId="1076"/>
        <pc:sldMkLst>
          <pc:docMk/>
          <pc:sldMk cId="903027072" sldId="256"/>
        </pc:sldMkLst>
        <pc:spChg chg="mod">
          <ac:chgData name="sandra nayely serrano ciau" userId="S::21990702@prepaenlinea-sep.edu.mx::c4f81945-9d72-4906-92f0-d092e60c0d37" providerId="AD" clId="Web-{8056BCB1-44E8-E7DB-3988-361785E2FA3D}" dt="2024-09-30T19:54:39.926" v="1" actId="14100"/>
          <ac:spMkLst>
            <pc:docMk/>
            <pc:sldMk cId="903027072" sldId="256"/>
            <ac:spMk id="4" creationId="{9022170B-07CC-F320-7BDE-623975E0BAC6}"/>
          </ac:spMkLst>
        </pc:spChg>
        <pc:picChg chg="mod">
          <ac:chgData name="sandra nayely serrano ciau" userId="S::21990702@prepaenlinea-sep.edu.mx::c4f81945-9d72-4906-92f0-d092e60c0d37" providerId="AD" clId="Web-{8056BCB1-44E8-E7DB-3988-361785E2FA3D}" dt="2024-09-30T19:56:22.569" v="7" actId="1076"/>
          <ac:picMkLst>
            <pc:docMk/>
            <pc:sldMk cId="903027072" sldId="256"/>
            <ac:picMk id="6" creationId="{B74E8136-69FE-D088-DBD1-98F7808E224B}"/>
          </ac:picMkLst>
        </pc:picChg>
      </pc:sldChg>
    </pc:docChg>
  </pc:docChgLst>
  <pc:docChgLst>
    <pc:chgData name="sandra nayely serrano ciau" userId="S::21990702@prepaenlinea-sep.edu.mx::c4f81945-9d72-4906-92f0-d092e60c0d37" providerId="AD" clId="Web-{9DC65601-0FED-88D9-B47D-E840B6D23C94}"/>
    <pc:docChg chg="addSld modSld">
      <pc:chgData name="sandra nayely serrano ciau" userId="S::21990702@prepaenlinea-sep.edu.mx::c4f81945-9d72-4906-92f0-d092e60c0d37" providerId="AD" clId="Web-{9DC65601-0FED-88D9-B47D-E840B6D23C94}" dt="2024-09-22T20:20:44.217" v="886" actId="20577"/>
      <pc:docMkLst>
        <pc:docMk/>
      </pc:docMkLst>
      <pc:sldChg chg="modSp">
        <pc:chgData name="sandra nayely serrano ciau" userId="S::21990702@prepaenlinea-sep.edu.mx::c4f81945-9d72-4906-92f0-d092e60c0d37" providerId="AD" clId="Web-{9DC65601-0FED-88D9-B47D-E840B6D23C94}" dt="2024-09-22T19:08:47.053" v="176" actId="20577"/>
        <pc:sldMkLst>
          <pc:docMk/>
          <pc:sldMk cId="903027072" sldId="256"/>
        </pc:sldMkLst>
        <pc:spChg chg="mod">
          <ac:chgData name="sandra nayely serrano ciau" userId="S::21990702@prepaenlinea-sep.edu.mx::c4f81945-9d72-4906-92f0-d092e60c0d37" providerId="AD" clId="Web-{9DC65601-0FED-88D9-B47D-E840B6D23C94}" dt="2024-09-22T19:08:44.632" v="174" actId="20577"/>
          <ac:spMkLst>
            <pc:docMk/>
            <pc:sldMk cId="903027072" sldId="256"/>
            <ac:spMk id="2" creationId="{DB9C775E-431C-4B9A-60F5-CC26C519EDDE}"/>
          </ac:spMkLst>
        </pc:spChg>
        <pc:spChg chg="mod">
          <ac:chgData name="sandra nayely serrano ciau" userId="S::21990702@prepaenlinea-sep.edu.mx::c4f81945-9d72-4906-92f0-d092e60c0d37" providerId="AD" clId="Web-{9DC65601-0FED-88D9-B47D-E840B6D23C94}" dt="2024-09-22T19:08:47.053" v="176" actId="20577"/>
          <ac:spMkLst>
            <pc:docMk/>
            <pc:sldMk cId="903027072" sldId="256"/>
            <ac:spMk id="3" creationId="{2B442ABB-03E2-D4FB-9BE5-C43C19382EA4}"/>
          </ac:spMkLst>
        </pc:spChg>
      </pc:sldChg>
      <pc:sldChg chg="modSp">
        <pc:chgData name="sandra nayely serrano ciau" userId="S::21990702@prepaenlinea-sep.edu.mx::c4f81945-9d72-4906-92f0-d092e60c0d37" providerId="AD" clId="Web-{9DC65601-0FED-88D9-B47D-E840B6D23C94}" dt="2024-09-22T19:08:53.819" v="177" actId="20577"/>
        <pc:sldMkLst>
          <pc:docMk/>
          <pc:sldMk cId="4269896668" sldId="257"/>
        </pc:sldMkLst>
        <pc:spChg chg="mod">
          <ac:chgData name="sandra nayely serrano ciau" userId="S::21990702@prepaenlinea-sep.edu.mx::c4f81945-9d72-4906-92f0-d092e60c0d37" providerId="AD" clId="Web-{9DC65601-0FED-88D9-B47D-E840B6D23C94}" dt="2024-09-22T19:08:53.819" v="177" actId="20577"/>
          <ac:spMkLst>
            <pc:docMk/>
            <pc:sldMk cId="4269896668" sldId="257"/>
            <ac:spMk id="2" creationId="{790A53FC-1F7E-5478-7D3E-0D0DA9515D5B}"/>
          </ac:spMkLst>
        </pc:spChg>
      </pc:sldChg>
      <pc:sldChg chg="modSp">
        <pc:chgData name="sandra nayely serrano ciau" userId="S::21990702@prepaenlinea-sep.edu.mx::c4f81945-9d72-4906-92f0-d092e60c0d37" providerId="AD" clId="Web-{9DC65601-0FED-88D9-B47D-E840B6D23C94}" dt="2024-09-22T19:09:14.398" v="179" actId="20577"/>
        <pc:sldMkLst>
          <pc:docMk/>
          <pc:sldMk cId="2263746430" sldId="258"/>
        </pc:sldMkLst>
        <pc:spChg chg="mod">
          <ac:chgData name="sandra nayely serrano ciau" userId="S::21990702@prepaenlinea-sep.edu.mx::c4f81945-9d72-4906-92f0-d092e60c0d37" providerId="AD" clId="Web-{9DC65601-0FED-88D9-B47D-E840B6D23C94}" dt="2024-09-22T19:09:02.804" v="178" actId="20577"/>
          <ac:spMkLst>
            <pc:docMk/>
            <pc:sldMk cId="2263746430" sldId="258"/>
            <ac:spMk id="2" creationId="{F462E05D-9EF8-2287-189A-90D583359218}"/>
          </ac:spMkLst>
        </pc:spChg>
        <pc:spChg chg="mod">
          <ac:chgData name="sandra nayely serrano ciau" userId="S::21990702@prepaenlinea-sep.edu.mx::c4f81945-9d72-4906-92f0-d092e60c0d37" providerId="AD" clId="Web-{9DC65601-0FED-88D9-B47D-E840B6D23C94}" dt="2024-09-22T19:09:14.398" v="179" actId="20577"/>
          <ac:spMkLst>
            <pc:docMk/>
            <pc:sldMk cId="2263746430" sldId="258"/>
            <ac:spMk id="3" creationId="{1C5F2144-38C0-9210-3CC5-3D750B50D53E}"/>
          </ac:spMkLst>
        </pc:spChg>
      </pc:sldChg>
      <pc:sldChg chg="modSp">
        <pc:chgData name="sandra nayely serrano ciau" userId="S::21990702@prepaenlinea-sep.edu.mx::c4f81945-9d72-4906-92f0-d092e60c0d37" providerId="AD" clId="Web-{9DC65601-0FED-88D9-B47D-E840B6D23C94}" dt="2024-09-22T19:09:41.789" v="182" actId="20577"/>
        <pc:sldMkLst>
          <pc:docMk/>
          <pc:sldMk cId="144873474" sldId="262"/>
        </pc:sldMkLst>
        <pc:spChg chg="mod">
          <ac:chgData name="sandra nayely serrano ciau" userId="S::21990702@prepaenlinea-sep.edu.mx::c4f81945-9d72-4906-92f0-d092e60c0d37" providerId="AD" clId="Web-{9DC65601-0FED-88D9-B47D-E840B6D23C94}" dt="2024-09-22T19:09:24.648" v="180" actId="20577"/>
          <ac:spMkLst>
            <pc:docMk/>
            <pc:sldMk cId="144873474" sldId="262"/>
            <ac:spMk id="2" creationId="{C7177E1D-5831-D0A2-5949-49EECAABE667}"/>
          </ac:spMkLst>
        </pc:spChg>
        <pc:spChg chg="mod">
          <ac:chgData name="sandra nayely serrano ciau" userId="S::21990702@prepaenlinea-sep.edu.mx::c4f81945-9d72-4906-92f0-d092e60c0d37" providerId="AD" clId="Web-{9DC65601-0FED-88D9-B47D-E840B6D23C94}" dt="2024-09-22T19:09:31.789" v="181" actId="20577"/>
          <ac:spMkLst>
            <pc:docMk/>
            <pc:sldMk cId="144873474" sldId="262"/>
            <ac:spMk id="3" creationId="{A7772885-ABE0-C5EF-AFBE-A9A19441C163}"/>
          </ac:spMkLst>
        </pc:spChg>
        <pc:spChg chg="mod">
          <ac:chgData name="sandra nayely serrano ciau" userId="S::21990702@prepaenlinea-sep.edu.mx::c4f81945-9d72-4906-92f0-d092e60c0d37" providerId="AD" clId="Web-{9DC65601-0FED-88D9-B47D-E840B6D23C94}" dt="2024-09-22T19:09:41.789" v="182" actId="20577"/>
          <ac:spMkLst>
            <pc:docMk/>
            <pc:sldMk cId="144873474" sldId="262"/>
            <ac:spMk id="4" creationId="{FC22919F-C5A5-A9C3-E377-D74D5A22E88C}"/>
          </ac:spMkLst>
        </pc:spChg>
      </pc:sldChg>
      <pc:sldChg chg="modSp">
        <pc:chgData name="sandra nayely serrano ciau" userId="S::21990702@prepaenlinea-sep.edu.mx::c4f81945-9d72-4906-92f0-d092e60c0d37" providerId="AD" clId="Web-{9DC65601-0FED-88D9-B47D-E840B6D23C94}" dt="2024-09-22T19:10:16.649" v="188" actId="14100"/>
        <pc:sldMkLst>
          <pc:docMk/>
          <pc:sldMk cId="2754276675" sldId="263"/>
        </pc:sldMkLst>
        <pc:spChg chg="mod">
          <ac:chgData name="sandra nayely serrano ciau" userId="S::21990702@prepaenlinea-sep.edu.mx::c4f81945-9d72-4906-92f0-d092e60c0d37" providerId="AD" clId="Web-{9DC65601-0FED-88D9-B47D-E840B6D23C94}" dt="2024-09-22T19:09:50.758" v="184" actId="20577"/>
          <ac:spMkLst>
            <pc:docMk/>
            <pc:sldMk cId="2754276675" sldId="263"/>
            <ac:spMk id="2" creationId="{E12F58F7-2383-AA92-1E42-C3F108B0A641}"/>
          </ac:spMkLst>
        </pc:spChg>
        <pc:spChg chg="mod">
          <ac:chgData name="sandra nayely serrano ciau" userId="S::21990702@prepaenlinea-sep.edu.mx::c4f81945-9d72-4906-92f0-d092e60c0d37" providerId="AD" clId="Web-{9DC65601-0FED-88D9-B47D-E840B6D23C94}" dt="2024-09-22T19:09:57.539" v="185" actId="20577"/>
          <ac:spMkLst>
            <pc:docMk/>
            <pc:sldMk cId="2754276675" sldId="263"/>
            <ac:spMk id="3" creationId="{851C3BFD-569B-E371-D296-6CD0279B57A8}"/>
          </ac:spMkLst>
        </pc:spChg>
        <pc:spChg chg="mod">
          <ac:chgData name="sandra nayely serrano ciau" userId="S::21990702@prepaenlinea-sep.edu.mx::c4f81945-9d72-4906-92f0-d092e60c0d37" providerId="AD" clId="Web-{9DC65601-0FED-88D9-B47D-E840B6D23C94}" dt="2024-09-22T19:10:16.649" v="188" actId="14100"/>
          <ac:spMkLst>
            <pc:docMk/>
            <pc:sldMk cId="2754276675" sldId="263"/>
            <ac:spMk id="4" creationId="{0112B80B-D20F-16FB-037D-1CB2A1D5CBB4}"/>
          </ac:spMkLst>
        </pc:spChg>
        <pc:picChg chg="mod">
          <ac:chgData name="sandra nayely serrano ciau" userId="S::21990702@prepaenlinea-sep.edu.mx::c4f81945-9d72-4906-92f0-d092e60c0d37" providerId="AD" clId="Web-{9DC65601-0FED-88D9-B47D-E840B6D23C94}" dt="2024-09-22T19:10:11.665" v="187" actId="14100"/>
          <ac:picMkLst>
            <pc:docMk/>
            <pc:sldMk cId="2754276675" sldId="263"/>
            <ac:picMk id="7" creationId="{45B29F87-FEE1-5D6D-1E70-4351ABC50261}"/>
          </ac:picMkLst>
        </pc:picChg>
      </pc:sldChg>
      <pc:sldChg chg="modSp">
        <pc:chgData name="sandra nayely serrano ciau" userId="S::21990702@prepaenlinea-sep.edu.mx::c4f81945-9d72-4906-92f0-d092e60c0d37" providerId="AD" clId="Web-{9DC65601-0FED-88D9-B47D-E840B6D23C94}" dt="2024-09-22T19:10:31.931" v="190" actId="20577"/>
        <pc:sldMkLst>
          <pc:docMk/>
          <pc:sldMk cId="742209435" sldId="267"/>
        </pc:sldMkLst>
        <pc:spChg chg="mod">
          <ac:chgData name="sandra nayely serrano ciau" userId="S::21990702@prepaenlinea-sep.edu.mx::c4f81945-9d72-4906-92f0-d092e60c0d37" providerId="AD" clId="Web-{9DC65601-0FED-88D9-B47D-E840B6D23C94}" dt="2024-09-22T19:10:26.649" v="189" actId="20577"/>
          <ac:spMkLst>
            <pc:docMk/>
            <pc:sldMk cId="742209435" sldId="267"/>
            <ac:spMk id="2" creationId="{5D79E6C6-808E-CD86-4FCB-DFF5CE8AA9CD}"/>
          </ac:spMkLst>
        </pc:spChg>
        <pc:spChg chg="mod">
          <ac:chgData name="sandra nayely serrano ciau" userId="S::21990702@prepaenlinea-sep.edu.mx::c4f81945-9d72-4906-92f0-d092e60c0d37" providerId="AD" clId="Web-{9DC65601-0FED-88D9-B47D-E840B6D23C94}" dt="2024-09-22T19:10:31.931" v="190" actId="20577"/>
          <ac:spMkLst>
            <pc:docMk/>
            <pc:sldMk cId="742209435" sldId="267"/>
            <ac:spMk id="3" creationId="{E495C9A1-73F6-914F-7F43-E2ED8975B5D4}"/>
          </ac:spMkLst>
        </pc:spChg>
      </pc:sldChg>
      <pc:sldChg chg="addSp delSp modSp new mod setBg">
        <pc:chgData name="sandra nayely serrano ciau" userId="S::21990702@prepaenlinea-sep.edu.mx::c4f81945-9d72-4906-92f0-d092e60c0d37" providerId="AD" clId="Web-{9DC65601-0FED-88D9-B47D-E840B6D23C94}" dt="2024-09-22T20:18:43.792" v="878" actId="20577"/>
        <pc:sldMkLst>
          <pc:docMk/>
          <pc:sldMk cId="73476620" sldId="268"/>
        </pc:sldMkLst>
        <pc:spChg chg="mod">
          <ac:chgData name="sandra nayely serrano ciau" userId="S::21990702@prepaenlinea-sep.edu.mx::c4f81945-9d72-4906-92f0-d092e60c0d37" providerId="AD" clId="Web-{9DC65601-0FED-88D9-B47D-E840B6D23C94}" dt="2024-09-22T20:18:43.792" v="878" actId="20577"/>
          <ac:spMkLst>
            <pc:docMk/>
            <pc:sldMk cId="73476620" sldId="268"/>
            <ac:spMk id="2" creationId="{16CFE568-F99F-E68F-F4B1-D1B5926DF0C7}"/>
          </ac:spMkLst>
        </pc:spChg>
        <pc:spChg chg="del">
          <ac:chgData name="sandra nayely serrano ciau" userId="S::21990702@prepaenlinea-sep.edu.mx::c4f81945-9d72-4906-92f0-d092e60c0d37" providerId="AD" clId="Web-{9DC65601-0FED-88D9-B47D-E840B6D23C94}" dt="2024-09-22T18:58:52.915" v="49"/>
          <ac:spMkLst>
            <pc:docMk/>
            <pc:sldMk cId="73476620" sldId="268"/>
            <ac:spMk id="3" creationId="{AED1B244-8311-B213-923A-1112063E5D8E}"/>
          </ac:spMkLst>
        </pc:spChg>
        <pc:spChg chg="add del mod">
          <ac:chgData name="sandra nayely serrano ciau" userId="S::21990702@prepaenlinea-sep.edu.mx::c4f81945-9d72-4906-92f0-d092e60c0d37" providerId="AD" clId="Web-{9DC65601-0FED-88D9-B47D-E840B6D23C94}" dt="2024-09-22T19:01:34.216" v="52"/>
          <ac:spMkLst>
            <pc:docMk/>
            <pc:sldMk cId="73476620" sldId="268"/>
            <ac:spMk id="18" creationId="{7C738D66-AB0F-0F6D-350D-F172E3108742}"/>
          </ac:spMkLst>
        </pc:spChg>
        <pc:spChg chg="add mod ord">
          <ac:chgData name="sandra nayely serrano ciau" userId="S::21990702@prepaenlinea-sep.edu.mx::c4f81945-9d72-4906-92f0-d092e60c0d37" providerId="AD" clId="Web-{9DC65601-0FED-88D9-B47D-E840B6D23C94}" dt="2024-09-22T20:16:58.930" v="865" actId="20577"/>
          <ac:spMkLst>
            <pc:docMk/>
            <pc:sldMk cId="73476620" sldId="268"/>
            <ac:spMk id="21" creationId="{F1ED28B2-AFA0-712C-D96C-5202F21B4A18}"/>
          </ac:spMkLst>
        </pc:spChg>
        <pc:spChg chg="add del">
          <ac:chgData name="sandra nayely serrano ciau" userId="S::21990702@prepaenlinea-sep.edu.mx::c4f81945-9d72-4906-92f0-d092e60c0d37" providerId="AD" clId="Web-{9DC65601-0FED-88D9-B47D-E840B6D23C94}" dt="2024-09-22T19:07:10.833" v="157"/>
          <ac:spMkLst>
            <pc:docMk/>
            <pc:sldMk cId="73476620" sldId="268"/>
            <ac:spMk id="24" creationId="{9F4444CE-BC8D-4D61-B303-4C05614E62AB}"/>
          </ac:spMkLst>
        </pc:spChg>
        <pc:spChg chg="add del">
          <ac:chgData name="sandra nayely serrano ciau" userId="S::21990702@prepaenlinea-sep.edu.mx::c4f81945-9d72-4906-92f0-d092e60c0d37" providerId="AD" clId="Web-{9DC65601-0FED-88D9-B47D-E840B6D23C94}" dt="2024-09-22T19:07:10.833" v="157"/>
          <ac:spMkLst>
            <pc:docMk/>
            <pc:sldMk cId="73476620" sldId="268"/>
            <ac:spMk id="25" creationId="{62423CA5-E2E1-4789-B759-9906C1C94063}"/>
          </ac:spMkLst>
        </pc:spChg>
        <pc:spChg chg="add del">
          <ac:chgData name="sandra nayely serrano ciau" userId="S::21990702@prepaenlinea-sep.edu.mx::c4f81945-9d72-4906-92f0-d092e60c0d37" providerId="AD" clId="Web-{9DC65601-0FED-88D9-B47D-E840B6D23C94}" dt="2024-09-22T19:07:10.833" v="157"/>
          <ac:spMkLst>
            <pc:docMk/>
            <pc:sldMk cId="73476620" sldId="268"/>
            <ac:spMk id="26" creationId="{73772B81-181F-48B7-8826-4D9686D15DF5}"/>
          </ac:spMkLst>
        </pc:spChg>
        <pc:spChg chg="add del">
          <ac:chgData name="sandra nayely serrano ciau" userId="S::21990702@prepaenlinea-sep.edu.mx::c4f81945-9d72-4906-92f0-d092e60c0d37" providerId="AD" clId="Web-{9DC65601-0FED-88D9-B47D-E840B6D23C94}" dt="2024-09-22T19:07:02.895" v="153"/>
          <ac:spMkLst>
            <pc:docMk/>
            <pc:sldMk cId="73476620" sldId="268"/>
            <ac:spMk id="27" creationId="{A65AC7D1-EAA9-48F5-B509-60A7F50BF703}"/>
          </ac:spMkLst>
        </pc:spChg>
        <pc:spChg chg="add del">
          <ac:chgData name="sandra nayely serrano ciau" userId="S::21990702@prepaenlinea-sep.edu.mx::c4f81945-9d72-4906-92f0-d092e60c0d37" providerId="AD" clId="Web-{9DC65601-0FED-88D9-B47D-E840B6D23C94}" dt="2024-09-22T19:07:10.833" v="157"/>
          <ac:spMkLst>
            <pc:docMk/>
            <pc:sldMk cId="73476620" sldId="268"/>
            <ac:spMk id="28" creationId="{B2205F6E-03C6-4E92-877C-E2482F6599AA}"/>
          </ac:spMkLst>
        </pc:spChg>
        <pc:spChg chg="add del">
          <ac:chgData name="sandra nayely serrano ciau" userId="S::21990702@prepaenlinea-sep.edu.mx::c4f81945-9d72-4906-92f0-d092e60c0d37" providerId="AD" clId="Web-{9DC65601-0FED-88D9-B47D-E840B6D23C94}" dt="2024-09-22T19:07:02.895" v="153"/>
          <ac:spMkLst>
            <pc:docMk/>
            <pc:sldMk cId="73476620" sldId="268"/>
            <ac:spMk id="29" creationId="{D6320AF9-619A-4175-865B-5663E1AEF4C5}"/>
          </ac:spMkLst>
        </pc:spChg>
        <pc:spChg chg="add del">
          <ac:chgData name="sandra nayely serrano ciau" userId="S::21990702@prepaenlinea-sep.edu.mx::c4f81945-9d72-4906-92f0-d092e60c0d37" providerId="AD" clId="Web-{9DC65601-0FED-88D9-B47D-E840B6D23C94}" dt="2024-09-22T20:16:36.024" v="864"/>
          <ac:spMkLst>
            <pc:docMk/>
            <pc:sldMk cId="73476620" sldId="268"/>
            <ac:spMk id="30" creationId="{A65AC7D1-EAA9-48F5-B509-60A7F50BF703}"/>
          </ac:spMkLst>
        </pc:spChg>
        <pc:spChg chg="add del">
          <ac:chgData name="sandra nayely serrano ciau" userId="S::21990702@prepaenlinea-sep.edu.mx::c4f81945-9d72-4906-92f0-d092e60c0d37" providerId="AD" clId="Web-{9DC65601-0FED-88D9-B47D-E840B6D23C94}" dt="2024-09-22T20:16:36.024" v="864"/>
          <ac:spMkLst>
            <pc:docMk/>
            <pc:sldMk cId="73476620" sldId="268"/>
            <ac:spMk id="32" creationId="{D6320AF9-619A-4175-865B-5663E1AEF4C5}"/>
          </ac:spMkLst>
        </pc:spChg>
        <pc:spChg chg="add del">
          <ac:chgData name="sandra nayely serrano ciau" userId="S::21990702@prepaenlinea-sep.edu.mx::c4f81945-9d72-4906-92f0-d092e60c0d37" providerId="AD" clId="Web-{9DC65601-0FED-88D9-B47D-E840B6D23C94}" dt="2024-09-22T19:07:02.895" v="153"/>
          <ac:spMkLst>
            <pc:docMk/>
            <pc:sldMk cId="73476620" sldId="268"/>
            <ac:spMk id="35" creationId="{7E018740-5C2B-4A41-AC1A-7E68D1EC1954}"/>
          </ac:spMkLst>
        </pc:spChg>
        <pc:spChg chg="add del">
          <ac:chgData name="sandra nayely serrano ciau" userId="S::21990702@prepaenlinea-sep.edu.mx::c4f81945-9d72-4906-92f0-d092e60c0d37" providerId="AD" clId="Web-{9DC65601-0FED-88D9-B47D-E840B6D23C94}" dt="2024-09-22T19:07:02.895" v="153"/>
          <ac:spMkLst>
            <pc:docMk/>
            <pc:sldMk cId="73476620" sldId="268"/>
            <ac:spMk id="37" creationId="{166F75A4-C475-4941-8EE2-B80A06A2C1BB}"/>
          </ac:spMkLst>
        </pc:spChg>
        <pc:spChg chg="add del">
          <ac:chgData name="sandra nayely serrano ciau" userId="S::21990702@prepaenlinea-sep.edu.mx::c4f81945-9d72-4906-92f0-d092e60c0d37" providerId="AD" clId="Web-{9DC65601-0FED-88D9-B47D-E840B6D23C94}" dt="2024-09-22T20:16:36.024" v="864"/>
          <ac:spMkLst>
            <pc:docMk/>
            <pc:sldMk cId="73476620" sldId="268"/>
            <ac:spMk id="38" creationId="{7E018740-5C2B-4A41-AC1A-7E68D1EC1954}"/>
          </ac:spMkLst>
        </pc:spChg>
        <pc:spChg chg="add del">
          <ac:chgData name="sandra nayely serrano ciau" userId="S::21990702@prepaenlinea-sep.edu.mx::c4f81945-9d72-4906-92f0-d092e60c0d37" providerId="AD" clId="Web-{9DC65601-0FED-88D9-B47D-E840B6D23C94}" dt="2024-09-22T19:07:02.895" v="153"/>
          <ac:spMkLst>
            <pc:docMk/>
            <pc:sldMk cId="73476620" sldId="268"/>
            <ac:spMk id="39" creationId="{A032553A-72E8-4B0D-8405-FF9771C9AF05}"/>
          </ac:spMkLst>
        </pc:spChg>
        <pc:spChg chg="add del">
          <ac:chgData name="sandra nayely serrano ciau" userId="S::21990702@prepaenlinea-sep.edu.mx::c4f81945-9d72-4906-92f0-d092e60c0d37" providerId="AD" clId="Web-{9DC65601-0FED-88D9-B47D-E840B6D23C94}" dt="2024-09-22T20:16:36.024" v="864"/>
          <ac:spMkLst>
            <pc:docMk/>
            <pc:sldMk cId="73476620" sldId="268"/>
            <ac:spMk id="40" creationId="{166F75A4-C475-4941-8EE2-B80A06A2C1BB}"/>
          </ac:spMkLst>
        </pc:spChg>
        <pc:spChg chg="add del">
          <ac:chgData name="sandra nayely serrano ciau" userId="S::21990702@prepaenlinea-sep.edu.mx::c4f81945-9d72-4906-92f0-d092e60c0d37" providerId="AD" clId="Web-{9DC65601-0FED-88D9-B47D-E840B6D23C94}" dt="2024-09-22T19:07:02.895" v="153"/>
          <ac:spMkLst>
            <pc:docMk/>
            <pc:sldMk cId="73476620" sldId="268"/>
            <ac:spMk id="41" creationId="{765800AC-C3B9-498E-87BC-29FAE4C76B21}"/>
          </ac:spMkLst>
        </pc:spChg>
        <pc:spChg chg="add del">
          <ac:chgData name="sandra nayely serrano ciau" userId="S::21990702@prepaenlinea-sep.edu.mx::c4f81945-9d72-4906-92f0-d092e60c0d37" providerId="AD" clId="Web-{9DC65601-0FED-88D9-B47D-E840B6D23C94}" dt="2024-09-22T20:16:36.024" v="864"/>
          <ac:spMkLst>
            <pc:docMk/>
            <pc:sldMk cId="73476620" sldId="268"/>
            <ac:spMk id="42" creationId="{A032553A-72E8-4B0D-8405-FF9771C9AF05}"/>
          </ac:spMkLst>
        </pc:spChg>
        <pc:spChg chg="add del">
          <ac:chgData name="sandra nayely serrano ciau" userId="S::21990702@prepaenlinea-sep.edu.mx::c4f81945-9d72-4906-92f0-d092e60c0d37" providerId="AD" clId="Web-{9DC65601-0FED-88D9-B47D-E840B6D23C94}" dt="2024-09-22T19:07:02.895" v="153"/>
          <ac:spMkLst>
            <pc:docMk/>
            <pc:sldMk cId="73476620" sldId="268"/>
            <ac:spMk id="43" creationId="{1F9D6ACB-2FF4-49F9-978A-E0D5327FC635}"/>
          </ac:spMkLst>
        </pc:spChg>
        <pc:spChg chg="add del">
          <ac:chgData name="sandra nayely serrano ciau" userId="S::21990702@prepaenlinea-sep.edu.mx::c4f81945-9d72-4906-92f0-d092e60c0d37" providerId="AD" clId="Web-{9DC65601-0FED-88D9-B47D-E840B6D23C94}" dt="2024-09-22T20:16:36.024" v="864"/>
          <ac:spMkLst>
            <pc:docMk/>
            <pc:sldMk cId="73476620" sldId="268"/>
            <ac:spMk id="44" creationId="{765800AC-C3B9-498E-87BC-29FAE4C76B21}"/>
          </ac:spMkLst>
        </pc:spChg>
        <pc:spChg chg="add del">
          <ac:chgData name="sandra nayely serrano ciau" userId="S::21990702@prepaenlinea-sep.edu.mx::c4f81945-9d72-4906-92f0-d092e60c0d37" providerId="AD" clId="Web-{9DC65601-0FED-88D9-B47D-E840B6D23C94}" dt="2024-09-22T19:07:02.895" v="153"/>
          <ac:spMkLst>
            <pc:docMk/>
            <pc:sldMk cId="73476620" sldId="268"/>
            <ac:spMk id="45" creationId="{A5EC319D-0FEA-4B95-A3EA-01E35672C95B}"/>
          </ac:spMkLst>
        </pc:spChg>
        <pc:spChg chg="add del">
          <ac:chgData name="sandra nayely serrano ciau" userId="S::21990702@prepaenlinea-sep.edu.mx::c4f81945-9d72-4906-92f0-d092e60c0d37" providerId="AD" clId="Web-{9DC65601-0FED-88D9-B47D-E840B6D23C94}" dt="2024-09-22T20:16:36.024" v="864"/>
          <ac:spMkLst>
            <pc:docMk/>
            <pc:sldMk cId="73476620" sldId="268"/>
            <ac:spMk id="46" creationId="{1F9D6ACB-2FF4-49F9-978A-E0D5327FC635}"/>
          </ac:spMkLst>
        </pc:spChg>
        <pc:spChg chg="add del">
          <ac:chgData name="sandra nayely serrano ciau" userId="S::21990702@prepaenlinea-sep.edu.mx::c4f81945-9d72-4906-92f0-d092e60c0d37" providerId="AD" clId="Web-{9DC65601-0FED-88D9-B47D-E840B6D23C94}" dt="2024-09-22T20:16:36.024" v="864"/>
          <ac:spMkLst>
            <pc:docMk/>
            <pc:sldMk cId="73476620" sldId="268"/>
            <ac:spMk id="47" creationId="{A5EC319D-0FEA-4B95-A3EA-01E35672C95B}"/>
          </ac:spMkLst>
        </pc:spChg>
        <pc:spChg chg="add">
          <ac:chgData name="sandra nayely serrano ciau" userId="S::21990702@prepaenlinea-sep.edu.mx::c4f81945-9d72-4906-92f0-d092e60c0d37" providerId="AD" clId="Web-{9DC65601-0FED-88D9-B47D-E840B6D23C94}" dt="2024-09-22T20:16:36.024" v="864"/>
          <ac:spMkLst>
            <pc:docMk/>
            <pc:sldMk cId="73476620" sldId="268"/>
            <ac:spMk id="52" creationId="{A65AC7D1-EAA9-48F5-B509-60A7F50BF703}"/>
          </ac:spMkLst>
        </pc:spChg>
        <pc:spChg chg="add">
          <ac:chgData name="sandra nayely serrano ciau" userId="S::21990702@prepaenlinea-sep.edu.mx::c4f81945-9d72-4906-92f0-d092e60c0d37" providerId="AD" clId="Web-{9DC65601-0FED-88D9-B47D-E840B6D23C94}" dt="2024-09-22T20:16:36.024" v="864"/>
          <ac:spMkLst>
            <pc:docMk/>
            <pc:sldMk cId="73476620" sldId="268"/>
            <ac:spMk id="54" creationId="{D6320AF9-619A-4175-865B-5663E1AEF4C5}"/>
          </ac:spMkLst>
        </pc:spChg>
        <pc:spChg chg="add">
          <ac:chgData name="sandra nayely serrano ciau" userId="S::21990702@prepaenlinea-sep.edu.mx::c4f81945-9d72-4906-92f0-d092e60c0d37" providerId="AD" clId="Web-{9DC65601-0FED-88D9-B47D-E840B6D23C94}" dt="2024-09-22T20:16:36.024" v="864"/>
          <ac:spMkLst>
            <pc:docMk/>
            <pc:sldMk cId="73476620" sldId="268"/>
            <ac:spMk id="60" creationId="{7E018740-5C2B-4A41-AC1A-7E68D1EC1954}"/>
          </ac:spMkLst>
        </pc:spChg>
        <pc:spChg chg="add">
          <ac:chgData name="sandra nayely serrano ciau" userId="S::21990702@prepaenlinea-sep.edu.mx::c4f81945-9d72-4906-92f0-d092e60c0d37" providerId="AD" clId="Web-{9DC65601-0FED-88D9-B47D-E840B6D23C94}" dt="2024-09-22T20:16:36.024" v="864"/>
          <ac:spMkLst>
            <pc:docMk/>
            <pc:sldMk cId="73476620" sldId="268"/>
            <ac:spMk id="62" creationId="{166F75A4-C475-4941-8EE2-B80A06A2C1BB}"/>
          </ac:spMkLst>
        </pc:spChg>
        <pc:spChg chg="add">
          <ac:chgData name="sandra nayely serrano ciau" userId="S::21990702@prepaenlinea-sep.edu.mx::c4f81945-9d72-4906-92f0-d092e60c0d37" providerId="AD" clId="Web-{9DC65601-0FED-88D9-B47D-E840B6D23C94}" dt="2024-09-22T20:16:36.024" v="864"/>
          <ac:spMkLst>
            <pc:docMk/>
            <pc:sldMk cId="73476620" sldId="268"/>
            <ac:spMk id="64" creationId="{A032553A-72E8-4B0D-8405-FF9771C9AF05}"/>
          </ac:spMkLst>
        </pc:spChg>
        <pc:spChg chg="add">
          <ac:chgData name="sandra nayely serrano ciau" userId="S::21990702@prepaenlinea-sep.edu.mx::c4f81945-9d72-4906-92f0-d092e60c0d37" providerId="AD" clId="Web-{9DC65601-0FED-88D9-B47D-E840B6D23C94}" dt="2024-09-22T20:16:36.024" v="864"/>
          <ac:spMkLst>
            <pc:docMk/>
            <pc:sldMk cId="73476620" sldId="268"/>
            <ac:spMk id="66" creationId="{765800AC-C3B9-498E-87BC-29FAE4C76B21}"/>
          </ac:spMkLst>
        </pc:spChg>
        <pc:spChg chg="add">
          <ac:chgData name="sandra nayely serrano ciau" userId="S::21990702@prepaenlinea-sep.edu.mx::c4f81945-9d72-4906-92f0-d092e60c0d37" providerId="AD" clId="Web-{9DC65601-0FED-88D9-B47D-E840B6D23C94}" dt="2024-09-22T20:16:36.024" v="864"/>
          <ac:spMkLst>
            <pc:docMk/>
            <pc:sldMk cId="73476620" sldId="268"/>
            <ac:spMk id="68" creationId="{1F9D6ACB-2FF4-49F9-978A-E0D5327FC635}"/>
          </ac:spMkLst>
        </pc:spChg>
        <pc:spChg chg="add">
          <ac:chgData name="sandra nayely serrano ciau" userId="S::21990702@prepaenlinea-sep.edu.mx::c4f81945-9d72-4906-92f0-d092e60c0d37" providerId="AD" clId="Web-{9DC65601-0FED-88D9-B47D-E840B6D23C94}" dt="2024-09-22T20:16:36.024" v="864"/>
          <ac:spMkLst>
            <pc:docMk/>
            <pc:sldMk cId="73476620" sldId="268"/>
            <ac:spMk id="70" creationId="{A5EC319D-0FEA-4B95-A3EA-01E35672C95B}"/>
          </ac:spMkLst>
        </pc:spChg>
        <pc:graphicFrameChg chg="add del mod ord modGraphic">
          <ac:chgData name="sandra nayely serrano ciau" userId="S::21990702@prepaenlinea-sep.edu.mx::c4f81945-9d72-4906-92f0-d092e60c0d37" providerId="AD" clId="Web-{9DC65601-0FED-88D9-B47D-E840B6D23C94}" dt="2024-09-22T19:01:08.825" v="51"/>
          <ac:graphicFrameMkLst>
            <pc:docMk/>
            <pc:sldMk cId="73476620" sldId="268"/>
            <ac:graphicFrameMk id="4" creationId="{09EB8C80-D036-C12B-5689-3BA3D8D4F851}"/>
          </ac:graphicFrameMkLst>
        </pc:graphicFrameChg>
        <pc:picChg chg="add del mod ord">
          <ac:chgData name="sandra nayely serrano ciau" userId="S::21990702@prepaenlinea-sep.edu.mx::c4f81945-9d72-4906-92f0-d092e60c0d37" providerId="AD" clId="Web-{9DC65601-0FED-88D9-B47D-E840B6D23C94}" dt="2024-09-22T19:02:27.561" v="57"/>
          <ac:picMkLst>
            <pc:docMk/>
            <pc:sldMk cId="73476620" sldId="268"/>
            <ac:picMk id="19" creationId="{301F65B6-B22B-F022-D726-7CDA04FD7014}"/>
          </ac:picMkLst>
        </pc:picChg>
        <pc:picChg chg="add mod ord">
          <ac:chgData name="sandra nayely serrano ciau" userId="S::21990702@prepaenlinea-sep.edu.mx::c4f81945-9d72-4906-92f0-d092e60c0d37" providerId="AD" clId="Web-{9DC65601-0FED-88D9-B47D-E840B6D23C94}" dt="2024-09-22T20:17:45.963" v="871" actId="14100"/>
          <ac:picMkLst>
            <pc:docMk/>
            <pc:sldMk cId="73476620" sldId="268"/>
            <ac:picMk id="22" creationId="{696468C6-F831-8169-EB99-A81B3F34E350}"/>
          </ac:picMkLst>
        </pc:picChg>
        <pc:cxnChg chg="add del">
          <ac:chgData name="sandra nayely serrano ciau" userId="S::21990702@prepaenlinea-sep.edu.mx::c4f81945-9d72-4906-92f0-d092e60c0d37" providerId="AD" clId="Web-{9DC65601-0FED-88D9-B47D-E840B6D23C94}" dt="2024-09-22T19:07:02.895" v="153"/>
          <ac:cxnSpMkLst>
            <pc:docMk/>
            <pc:sldMk cId="73476620" sldId="268"/>
            <ac:cxnSpMk id="31" creationId="{063B6EC6-D752-4EE7-908B-F8F19E8C7FEA}"/>
          </ac:cxnSpMkLst>
        </pc:cxnChg>
        <pc:cxnChg chg="add del">
          <ac:chgData name="sandra nayely serrano ciau" userId="S::21990702@prepaenlinea-sep.edu.mx::c4f81945-9d72-4906-92f0-d092e60c0d37" providerId="AD" clId="Web-{9DC65601-0FED-88D9-B47D-E840B6D23C94}" dt="2024-09-22T19:07:02.895" v="153"/>
          <ac:cxnSpMkLst>
            <pc:docMk/>
            <pc:sldMk cId="73476620" sldId="268"/>
            <ac:cxnSpMk id="33" creationId="{EFECD4E8-AD3E-4228-82A2-9461958EA94D}"/>
          </ac:cxnSpMkLst>
        </pc:cxnChg>
        <pc:cxnChg chg="add del">
          <ac:chgData name="sandra nayely serrano ciau" userId="S::21990702@prepaenlinea-sep.edu.mx::c4f81945-9d72-4906-92f0-d092e60c0d37" providerId="AD" clId="Web-{9DC65601-0FED-88D9-B47D-E840B6D23C94}" dt="2024-09-22T20:16:36.024" v="864"/>
          <ac:cxnSpMkLst>
            <pc:docMk/>
            <pc:sldMk cId="73476620" sldId="268"/>
            <ac:cxnSpMk id="34" creationId="{063B6EC6-D752-4EE7-908B-F8F19E8C7FEA}"/>
          </ac:cxnSpMkLst>
        </pc:cxnChg>
        <pc:cxnChg chg="add del">
          <ac:chgData name="sandra nayely serrano ciau" userId="S::21990702@prepaenlinea-sep.edu.mx::c4f81945-9d72-4906-92f0-d092e60c0d37" providerId="AD" clId="Web-{9DC65601-0FED-88D9-B47D-E840B6D23C94}" dt="2024-09-22T20:16:36.024" v="864"/>
          <ac:cxnSpMkLst>
            <pc:docMk/>
            <pc:sldMk cId="73476620" sldId="268"/>
            <ac:cxnSpMk id="36" creationId="{EFECD4E8-AD3E-4228-82A2-9461958EA94D}"/>
          </ac:cxnSpMkLst>
        </pc:cxnChg>
        <pc:cxnChg chg="add">
          <ac:chgData name="sandra nayely serrano ciau" userId="S::21990702@prepaenlinea-sep.edu.mx::c4f81945-9d72-4906-92f0-d092e60c0d37" providerId="AD" clId="Web-{9DC65601-0FED-88D9-B47D-E840B6D23C94}" dt="2024-09-22T20:16:36.024" v="864"/>
          <ac:cxnSpMkLst>
            <pc:docMk/>
            <pc:sldMk cId="73476620" sldId="268"/>
            <ac:cxnSpMk id="56" creationId="{063B6EC6-D752-4EE7-908B-F8F19E8C7FEA}"/>
          </ac:cxnSpMkLst>
        </pc:cxnChg>
        <pc:cxnChg chg="add">
          <ac:chgData name="sandra nayely serrano ciau" userId="S::21990702@prepaenlinea-sep.edu.mx::c4f81945-9d72-4906-92f0-d092e60c0d37" providerId="AD" clId="Web-{9DC65601-0FED-88D9-B47D-E840B6D23C94}" dt="2024-09-22T20:16:36.024" v="864"/>
          <ac:cxnSpMkLst>
            <pc:docMk/>
            <pc:sldMk cId="73476620" sldId="268"/>
            <ac:cxnSpMk id="58" creationId="{EFECD4E8-AD3E-4228-82A2-9461958EA94D}"/>
          </ac:cxnSpMkLst>
        </pc:cxnChg>
      </pc:sldChg>
      <pc:sldChg chg="addSp modSp new mod setBg setClrOvrMap">
        <pc:chgData name="sandra nayely serrano ciau" userId="S::21990702@prepaenlinea-sep.edu.mx::c4f81945-9d72-4906-92f0-d092e60c0d37" providerId="AD" clId="Web-{9DC65601-0FED-88D9-B47D-E840B6D23C94}" dt="2024-09-22T20:18:51.464" v="879" actId="20577"/>
        <pc:sldMkLst>
          <pc:docMk/>
          <pc:sldMk cId="4136844044" sldId="269"/>
        </pc:sldMkLst>
        <pc:spChg chg="mod">
          <ac:chgData name="sandra nayely serrano ciau" userId="S::21990702@prepaenlinea-sep.edu.mx::c4f81945-9d72-4906-92f0-d092e60c0d37" providerId="AD" clId="Web-{9DC65601-0FED-88D9-B47D-E840B6D23C94}" dt="2024-09-22T20:18:51.464" v="879" actId="20577"/>
          <ac:spMkLst>
            <pc:docMk/>
            <pc:sldMk cId="4136844044" sldId="269"/>
            <ac:spMk id="2" creationId="{6C8FD3FE-9CB0-7E0D-1576-B2B3F8AD7E4F}"/>
          </ac:spMkLst>
        </pc:spChg>
        <pc:spChg chg="mod">
          <ac:chgData name="sandra nayely serrano ciau" userId="S::21990702@prepaenlinea-sep.edu.mx::c4f81945-9d72-4906-92f0-d092e60c0d37" providerId="AD" clId="Web-{9DC65601-0FED-88D9-B47D-E840B6D23C94}" dt="2024-09-22T20:18:07.838" v="872" actId="20577"/>
          <ac:spMkLst>
            <pc:docMk/>
            <pc:sldMk cId="4136844044" sldId="269"/>
            <ac:spMk id="3" creationId="{D9831F05-F399-26F5-D32C-E80446592A6D}"/>
          </ac:spMkLst>
        </pc:spChg>
        <pc:spChg chg="add">
          <ac:chgData name="sandra nayely serrano ciau" userId="S::21990702@prepaenlinea-sep.edu.mx::c4f81945-9d72-4906-92f0-d092e60c0d37" providerId="AD" clId="Web-{9DC65601-0FED-88D9-B47D-E840B6D23C94}" dt="2024-09-22T20:14:20.380" v="861"/>
          <ac:spMkLst>
            <pc:docMk/>
            <pc:sldMk cId="4136844044" sldId="269"/>
            <ac:spMk id="9" creationId="{D94A7024-D948-494D-8920-BBA2DA07D15B}"/>
          </ac:spMkLst>
        </pc:spChg>
        <pc:picChg chg="add mod ord">
          <ac:chgData name="sandra nayely serrano ciau" userId="S::21990702@prepaenlinea-sep.edu.mx::c4f81945-9d72-4906-92f0-d092e60c0d37" providerId="AD" clId="Web-{9DC65601-0FED-88D9-B47D-E840B6D23C94}" dt="2024-09-22T20:14:20.380" v="861"/>
          <ac:picMkLst>
            <pc:docMk/>
            <pc:sldMk cId="4136844044" sldId="269"/>
            <ac:picMk id="4" creationId="{B64FA048-5E20-1B5D-A8A7-4E17AB971566}"/>
          </ac:picMkLst>
        </pc:picChg>
      </pc:sldChg>
      <pc:sldChg chg="addSp delSp modSp new mod setBg setClrOvrMap">
        <pc:chgData name="sandra nayely serrano ciau" userId="S::21990702@prepaenlinea-sep.edu.mx::c4f81945-9d72-4906-92f0-d092e60c0d37" providerId="AD" clId="Web-{9DC65601-0FED-88D9-B47D-E840B6D23C94}" dt="2024-09-22T20:20:44.217" v="886" actId="20577"/>
        <pc:sldMkLst>
          <pc:docMk/>
          <pc:sldMk cId="2265214529" sldId="270"/>
        </pc:sldMkLst>
        <pc:spChg chg="mod">
          <ac:chgData name="sandra nayely serrano ciau" userId="S::21990702@prepaenlinea-sep.edu.mx::c4f81945-9d72-4906-92f0-d092e60c0d37" providerId="AD" clId="Web-{9DC65601-0FED-88D9-B47D-E840B6D23C94}" dt="2024-09-22T20:20:37.513" v="885" actId="20577"/>
          <ac:spMkLst>
            <pc:docMk/>
            <pc:sldMk cId="2265214529" sldId="270"/>
            <ac:spMk id="2" creationId="{54042D5A-B269-8937-73AD-2DE5D8EA8059}"/>
          </ac:spMkLst>
        </pc:spChg>
        <pc:spChg chg="mod ord">
          <ac:chgData name="sandra nayely serrano ciau" userId="S::21990702@prepaenlinea-sep.edu.mx::c4f81945-9d72-4906-92f0-d092e60c0d37" providerId="AD" clId="Web-{9DC65601-0FED-88D9-B47D-E840B6D23C94}" dt="2024-09-22T20:20:44.217" v="886" actId="20577"/>
          <ac:spMkLst>
            <pc:docMk/>
            <pc:sldMk cId="2265214529" sldId="270"/>
            <ac:spMk id="3" creationId="{CF1ADFCB-66E7-68C2-66B3-CDF54CDC211F}"/>
          </ac:spMkLst>
        </pc:spChg>
        <pc:spChg chg="add">
          <ac:chgData name="sandra nayely serrano ciau" userId="S::21990702@prepaenlinea-sep.edu.mx::c4f81945-9d72-4906-92f0-d092e60c0d37" providerId="AD" clId="Web-{9DC65601-0FED-88D9-B47D-E840B6D23C94}" dt="2024-09-22T20:20:27.248" v="884"/>
          <ac:spMkLst>
            <pc:docMk/>
            <pc:sldMk cId="2265214529" sldId="270"/>
            <ac:spMk id="6" creationId="{9F4444CE-BC8D-4D61-B303-4C05614E62AB}"/>
          </ac:spMkLst>
        </pc:spChg>
        <pc:spChg chg="add">
          <ac:chgData name="sandra nayely serrano ciau" userId="S::21990702@prepaenlinea-sep.edu.mx::c4f81945-9d72-4906-92f0-d092e60c0d37" providerId="AD" clId="Web-{9DC65601-0FED-88D9-B47D-E840B6D23C94}" dt="2024-09-22T20:20:27.248" v="884"/>
          <ac:spMkLst>
            <pc:docMk/>
            <pc:sldMk cId="2265214529" sldId="270"/>
            <ac:spMk id="7" creationId="{62423CA5-E2E1-4789-B759-9906C1C94063}"/>
          </ac:spMkLst>
        </pc:spChg>
        <pc:spChg chg="add del">
          <ac:chgData name="sandra nayely serrano ciau" userId="S::21990702@prepaenlinea-sep.edu.mx::c4f81945-9d72-4906-92f0-d092e60c0d37" providerId="AD" clId="Web-{9DC65601-0FED-88D9-B47D-E840B6D23C94}" dt="2024-09-22T20:05:38.509" v="845"/>
          <ac:spMkLst>
            <pc:docMk/>
            <pc:sldMk cId="2265214529" sldId="270"/>
            <ac:spMk id="9" creationId="{3BCB5F6A-9EB0-40B0-9D13-3023E9A20508}"/>
          </ac:spMkLst>
        </pc:spChg>
        <pc:spChg chg="add del">
          <ac:chgData name="sandra nayely serrano ciau" userId="S::21990702@prepaenlinea-sep.edu.mx::c4f81945-9d72-4906-92f0-d092e60c0d37" providerId="AD" clId="Web-{9DC65601-0FED-88D9-B47D-E840B6D23C94}" dt="2024-09-22T20:06:48.698" v="849"/>
          <ac:spMkLst>
            <pc:docMk/>
            <pc:sldMk cId="2265214529" sldId="270"/>
            <ac:spMk id="12" creationId="{3BCB5F6A-9EB0-40B0-9D13-3023E9A20508}"/>
          </ac:spMkLst>
        </pc:spChg>
        <pc:spChg chg="add">
          <ac:chgData name="sandra nayely serrano ciau" userId="S::21990702@prepaenlinea-sep.edu.mx::c4f81945-9d72-4906-92f0-d092e60c0d37" providerId="AD" clId="Web-{9DC65601-0FED-88D9-B47D-E840B6D23C94}" dt="2024-09-22T20:20:27.248" v="884"/>
          <ac:spMkLst>
            <pc:docMk/>
            <pc:sldMk cId="2265214529" sldId="270"/>
            <ac:spMk id="13" creationId="{73772B81-181F-48B7-8826-4D9686D15DF5}"/>
          </ac:spMkLst>
        </pc:spChg>
        <pc:spChg chg="add">
          <ac:chgData name="sandra nayely serrano ciau" userId="S::21990702@prepaenlinea-sep.edu.mx::c4f81945-9d72-4906-92f0-d092e60c0d37" providerId="AD" clId="Web-{9DC65601-0FED-88D9-B47D-E840B6D23C94}" dt="2024-09-22T20:20:27.248" v="884"/>
          <ac:spMkLst>
            <pc:docMk/>
            <pc:sldMk cId="2265214529" sldId="270"/>
            <ac:spMk id="15" creationId="{B2205F6E-03C6-4E92-877C-E2482F6599AA}"/>
          </ac:spMkLst>
        </pc:spChg>
        <pc:spChg chg="add del">
          <ac:chgData name="sandra nayely serrano ciau" userId="S::21990702@prepaenlinea-sep.edu.mx::c4f81945-9d72-4906-92f0-d092e60c0d37" providerId="AD" clId="Web-{9DC65601-0FED-88D9-B47D-E840B6D23C94}" dt="2024-09-22T20:07:06.667" v="857"/>
          <ac:spMkLst>
            <pc:docMk/>
            <pc:sldMk cId="2265214529" sldId="270"/>
            <ac:spMk id="17" creationId="{8267EEE4-6354-4F1C-9484-951F0EB92F1B}"/>
          </ac:spMkLst>
        </pc:spChg>
        <pc:spChg chg="add del">
          <ac:chgData name="sandra nayely serrano ciau" userId="S::21990702@prepaenlinea-sep.edu.mx::c4f81945-9d72-4906-92f0-d092e60c0d37" providerId="AD" clId="Web-{9DC65601-0FED-88D9-B47D-E840B6D23C94}" dt="2024-09-22T20:07:06.667" v="857"/>
          <ac:spMkLst>
            <pc:docMk/>
            <pc:sldMk cId="2265214529" sldId="270"/>
            <ac:spMk id="19" creationId="{0E5A83F9-E6B8-40BD-9C0D-9A6F15650742}"/>
          </ac:spMkLst>
        </pc:spChg>
        <pc:spChg chg="add del">
          <ac:chgData name="sandra nayely serrano ciau" userId="S::21990702@prepaenlinea-sep.edu.mx::c4f81945-9d72-4906-92f0-d092e60c0d37" providerId="AD" clId="Web-{9DC65601-0FED-88D9-B47D-E840B6D23C94}" dt="2024-09-22T20:07:00.714" v="852"/>
          <ac:spMkLst>
            <pc:docMk/>
            <pc:sldMk cId="2265214529" sldId="270"/>
            <ac:spMk id="24" creationId="{A65AC7D1-EAA9-48F5-B509-60A7F50BF703}"/>
          </ac:spMkLst>
        </pc:spChg>
        <pc:spChg chg="add del">
          <ac:chgData name="sandra nayely serrano ciau" userId="S::21990702@prepaenlinea-sep.edu.mx::c4f81945-9d72-4906-92f0-d092e60c0d37" providerId="AD" clId="Web-{9DC65601-0FED-88D9-B47D-E840B6D23C94}" dt="2024-09-22T20:07:00.714" v="852"/>
          <ac:spMkLst>
            <pc:docMk/>
            <pc:sldMk cId="2265214529" sldId="270"/>
            <ac:spMk id="26" creationId="{D6320AF9-619A-4175-865B-5663E1AEF4C5}"/>
          </ac:spMkLst>
        </pc:spChg>
        <pc:spChg chg="add del">
          <ac:chgData name="sandra nayely serrano ciau" userId="S::21990702@prepaenlinea-sep.edu.mx::c4f81945-9d72-4906-92f0-d092e60c0d37" providerId="AD" clId="Web-{9DC65601-0FED-88D9-B47D-E840B6D23C94}" dt="2024-09-22T20:07:00.714" v="852"/>
          <ac:spMkLst>
            <pc:docMk/>
            <pc:sldMk cId="2265214529" sldId="270"/>
            <ac:spMk id="32" creationId="{7E018740-5C2B-4A41-AC1A-7E68D1EC1954}"/>
          </ac:spMkLst>
        </pc:spChg>
        <pc:spChg chg="add del">
          <ac:chgData name="sandra nayely serrano ciau" userId="S::21990702@prepaenlinea-sep.edu.mx::c4f81945-9d72-4906-92f0-d092e60c0d37" providerId="AD" clId="Web-{9DC65601-0FED-88D9-B47D-E840B6D23C94}" dt="2024-09-22T20:07:00.714" v="852"/>
          <ac:spMkLst>
            <pc:docMk/>
            <pc:sldMk cId="2265214529" sldId="270"/>
            <ac:spMk id="34" creationId="{166F75A4-C475-4941-8EE2-B80A06A2C1BB}"/>
          </ac:spMkLst>
        </pc:spChg>
        <pc:spChg chg="add del">
          <ac:chgData name="sandra nayely serrano ciau" userId="S::21990702@prepaenlinea-sep.edu.mx::c4f81945-9d72-4906-92f0-d092e60c0d37" providerId="AD" clId="Web-{9DC65601-0FED-88D9-B47D-E840B6D23C94}" dt="2024-09-22T20:07:00.714" v="852"/>
          <ac:spMkLst>
            <pc:docMk/>
            <pc:sldMk cId="2265214529" sldId="270"/>
            <ac:spMk id="36" creationId="{A032553A-72E8-4B0D-8405-FF9771C9AF05}"/>
          </ac:spMkLst>
        </pc:spChg>
        <pc:spChg chg="add del">
          <ac:chgData name="sandra nayely serrano ciau" userId="S::21990702@prepaenlinea-sep.edu.mx::c4f81945-9d72-4906-92f0-d092e60c0d37" providerId="AD" clId="Web-{9DC65601-0FED-88D9-B47D-E840B6D23C94}" dt="2024-09-22T20:07:00.714" v="852"/>
          <ac:spMkLst>
            <pc:docMk/>
            <pc:sldMk cId="2265214529" sldId="270"/>
            <ac:spMk id="38" creationId="{765800AC-C3B9-498E-87BC-29FAE4C76B21}"/>
          </ac:spMkLst>
        </pc:spChg>
        <pc:spChg chg="add del">
          <ac:chgData name="sandra nayely serrano ciau" userId="S::21990702@prepaenlinea-sep.edu.mx::c4f81945-9d72-4906-92f0-d092e60c0d37" providerId="AD" clId="Web-{9DC65601-0FED-88D9-B47D-E840B6D23C94}" dt="2024-09-22T20:07:00.714" v="852"/>
          <ac:spMkLst>
            <pc:docMk/>
            <pc:sldMk cId="2265214529" sldId="270"/>
            <ac:spMk id="40" creationId="{1F9D6ACB-2FF4-49F9-978A-E0D5327FC635}"/>
          </ac:spMkLst>
        </pc:spChg>
        <pc:spChg chg="add del">
          <ac:chgData name="sandra nayely serrano ciau" userId="S::21990702@prepaenlinea-sep.edu.mx::c4f81945-9d72-4906-92f0-d092e60c0d37" providerId="AD" clId="Web-{9DC65601-0FED-88D9-B47D-E840B6D23C94}" dt="2024-09-22T20:07:00.714" v="852"/>
          <ac:spMkLst>
            <pc:docMk/>
            <pc:sldMk cId="2265214529" sldId="270"/>
            <ac:spMk id="42" creationId="{A5EC319D-0FEA-4B95-A3EA-01E35672C95B}"/>
          </ac:spMkLst>
        </pc:spChg>
        <pc:spChg chg="add del">
          <ac:chgData name="sandra nayely serrano ciau" userId="S::21990702@prepaenlinea-sep.edu.mx::c4f81945-9d72-4906-92f0-d092e60c0d37" providerId="AD" clId="Web-{9DC65601-0FED-88D9-B47D-E840B6D23C94}" dt="2024-09-22T20:07:03.511" v="854"/>
          <ac:spMkLst>
            <pc:docMk/>
            <pc:sldMk cId="2265214529" sldId="270"/>
            <ac:spMk id="44" creationId="{9F4444CE-BC8D-4D61-B303-4C05614E62AB}"/>
          </ac:spMkLst>
        </pc:spChg>
        <pc:spChg chg="add del">
          <ac:chgData name="sandra nayely serrano ciau" userId="S::21990702@prepaenlinea-sep.edu.mx::c4f81945-9d72-4906-92f0-d092e60c0d37" providerId="AD" clId="Web-{9DC65601-0FED-88D9-B47D-E840B6D23C94}" dt="2024-09-22T20:07:03.511" v="854"/>
          <ac:spMkLst>
            <pc:docMk/>
            <pc:sldMk cId="2265214529" sldId="270"/>
            <ac:spMk id="45" creationId="{62423CA5-E2E1-4789-B759-9906C1C94063}"/>
          </ac:spMkLst>
        </pc:spChg>
        <pc:spChg chg="add del">
          <ac:chgData name="sandra nayely serrano ciau" userId="S::21990702@prepaenlinea-sep.edu.mx::c4f81945-9d72-4906-92f0-d092e60c0d37" providerId="AD" clId="Web-{9DC65601-0FED-88D9-B47D-E840B6D23C94}" dt="2024-09-22T20:07:03.511" v="854"/>
          <ac:spMkLst>
            <pc:docMk/>
            <pc:sldMk cId="2265214529" sldId="270"/>
            <ac:spMk id="46" creationId="{73772B81-181F-48B7-8826-4D9686D15DF5}"/>
          </ac:spMkLst>
        </pc:spChg>
        <pc:spChg chg="add del">
          <ac:chgData name="sandra nayely serrano ciau" userId="S::21990702@prepaenlinea-sep.edu.mx::c4f81945-9d72-4906-92f0-d092e60c0d37" providerId="AD" clId="Web-{9DC65601-0FED-88D9-B47D-E840B6D23C94}" dt="2024-09-22T20:07:03.511" v="854"/>
          <ac:spMkLst>
            <pc:docMk/>
            <pc:sldMk cId="2265214529" sldId="270"/>
            <ac:spMk id="47" creationId="{B2205F6E-03C6-4E92-877C-E2482F6599AA}"/>
          </ac:spMkLst>
        </pc:spChg>
        <pc:spChg chg="add del">
          <ac:chgData name="sandra nayely serrano ciau" userId="S::21990702@prepaenlinea-sep.edu.mx::c4f81945-9d72-4906-92f0-d092e60c0d37" providerId="AD" clId="Web-{9DC65601-0FED-88D9-B47D-E840B6D23C94}" dt="2024-09-22T20:07:06.667" v="856"/>
          <ac:spMkLst>
            <pc:docMk/>
            <pc:sldMk cId="2265214529" sldId="270"/>
            <ac:spMk id="49" creationId="{A65AC7D1-EAA9-48F5-B509-60A7F50BF703}"/>
          </ac:spMkLst>
        </pc:spChg>
        <pc:spChg chg="add del">
          <ac:chgData name="sandra nayely serrano ciau" userId="S::21990702@prepaenlinea-sep.edu.mx::c4f81945-9d72-4906-92f0-d092e60c0d37" providerId="AD" clId="Web-{9DC65601-0FED-88D9-B47D-E840B6D23C94}" dt="2024-09-22T20:07:06.667" v="856"/>
          <ac:spMkLst>
            <pc:docMk/>
            <pc:sldMk cId="2265214529" sldId="270"/>
            <ac:spMk id="50" creationId="{D6320AF9-619A-4175-865B-5663E1AEF4C5}"/>
          </ac:spMkLst>
        </pc:spChg>
        <pc:spChg chg="add del">
          <ac:chgData name="sandra nayely serrano ciau" userId="S::21990702@prepaenlinea-sep.edu.mx::c4f81945-9d72-4906-92f0-d092e60c0d37" providerId="AD" clId="Web-{9DC65601-0FED-88D9-B47D-E840B6D23C94}" dt="2024-09-22T20:07:06.667" v="856"/>
          <ac:spMkLst>
            <pc:docMk/>
            <pc:sldMk cId="2265214529" sldId="270"/>
            <ac:spMk id="53" creationId="{7E018740-5C2B-4A41-AC1A-7E68D1EC1954}"/>
          </ac:spMkLst>
        </pc:spChg>
        <pc:spChg chg="add del">
          <ac:chgData name="sandra nayely serrano ciau" userId="S::21990702@prepaenlinea-sep.edu.mx::c4f81945-9d72-4906-92f0-d092e60c0d37" providerId="AD" clId="Web-{9DC65601-0FED-88D9-B47D-E840B6D23C94}" dt="2024-09-22T20:07:06.667" v="856"/>
          <ac:spMkLst>
            <pc:docMk/>
            <pc:sldMk cId="2265214529" sldId="270"/>
            <ac:spMk id="54" creationId="{166F75A4-C475-4941-8EE2-B80A06A2C1BB}"/>
          </ac:spMkLst>
        </pc:spChg>
        <pc:spChg chg="add del">
          <ac:chgData name="sandra nayely serrano ciau" userId="S::21990702@prepaenlinea-sep.edu.mx::c4f81945-9d72-4906-92f0-d092e60c0d37" providerId="AD" clId="Web-{9DC65601-0FED-88D9-B47D-E840B6D23C94}" dt="2024-09-22T20:07:06.667" v="856"/>
          <ac:spMkLst>
            <pc:docMk/>
            <pc:sldMk cId="2265214529" sldId="270"/>
            <ac:spMk id="55" creationId="{A032553A-72E8-4B0D-8405-FF9771C9AF05}"/>
          </ac:spMkLst>
        </pc:spChg>
        <pc:spChg chg="add del">
          <ac:chgData name="sandra nayely serrano ciau" userId="S::21990702@prepaenlinea-sep.edu.mx::c4f81945-9d72-4906-92f0-d092e60c0d37" providerId="AD" clId="Web-{9DC65601-0FED-88D9-B47D-E840B6D23C94}" dt="2024-09-22T20:07:06.667" v="856"/>
          <ac:spMkLst>
            <pc:docMk/>
            <pc:sldMk cId="2265214529" sldId="270"/>
            <ac:spMk id="56" creationId="{765800AC-C3B9-498E-87BC-29FAE4C76B21}"/>
          </ac:spMkLst>
        </pc:spChg>
        <pc:spChg chg="add del">
          <ac:chgData name="sandra nayely serrano ciau" userId="S::21990702@prepaenlinea-sep.edu.mx::c4f81945-9d72-4906-92f0-d092e60c0d37" providerId="AD" clId="Web-{9DC65601-0FED-88D9-B47D-E840B6D23C94}" dt="2024-09-22T20:07:06.667" v="856"/>
          <ac:spMkLst>
            <pc:docMk/>
            <pc:sldMk cId="2265214529" sldId="270"/>
            <ac:spMk id="57" creationId="{1F9D6ACB-2FF4-49F9-978A-E0D5327FC635}"/>
          </ac:spMkLst>
        </pc:spChg>
        <pc:spChg chg="add del">
          <ac:chgData name="sandra nayely serrano ciau" userId="S::21990702@prepaenlinea-sep.edu.mx::c4f81945-9d72-4906-92f0-d092e60c0d37" providerId="AD" clId="Web-{9DC65601-0FED-88D9-B47D-E840B6D23C94}" dt="2024-09-22T20:07:06.667" v="856"/>
          <ac:spMkLst>
            <pc:docMk/>
            <pc:sldMk cId="2265214529" sldId="270"/>
            <ac:spMk id="58" creationId="{A5EC319D-0FEA-4B95-A3EA-01E35672C95B}"/>
          </ac:spMkLst>
        </pc:spChg>
        <pc:picChg chg="add mod">
          <ac:chgData name="sandra nayely serrano ciau" userId="S::21990702@prepaenlinea-sep.edu.mx::c4f81945-9d72-4906-92f0-d092e60c0d37" providerId="AD" clId="Web-{9DC65601-0FED-88D9-B47D-E840B6D23C94}" dt="2024-09-22T20:20:27.248" v="884"/>
          <ac:picMkLst>
            <pc:docMk/>
            <pc:sldMk cId="2265214529" sldId="270"/>
            <ac:picMk id="4" creationId="{C7DD2DF7-126F-C7BA-6F6B-BE4F6F0BC41A}"/>
          </ac:picMkLst>
        </pc:picChg>
        <pc:picChg chg="add del">
          <ac:chgData name="sandra nayely serrano ciau" userId="S::21990702@prepaenlinea-sep.edu.mx::c4f81945-9d72-4906-92f0-d092e60c0d37" providerId="AD" clId="Web-{9DC65601-0FED-88D9-B47D-E840B6D23C94}" dt="2024-09-22T20:05:38.509" v="845"/>
          <ac:picMkLst>
            <pc:docMk/>
            <pc:sldMk cId="2265214529" sldId="270"/>
            <ac:picMk id="5" creationId="{EF293F0E-F74C-3EF1-A105-B9A0492936D3}"/>
          </ac:picMkLst>
        </pc:picChg>
        <pc:picChg chg="add del mod">
          <ac:chgData name="sandra nayely serrano ciau" userId="S::21990702@prepaenlinea-sep.edu.mx::c4f81945-9d72-4906-92f0-d092e60c0d37" providerId="AD" clId="Web-{9DC65601-0FED-88D9-B47D-E840B6D23C94}" dt="2024-09-22T20:06:56.027" v="850"/>
          <ac:picMkLst>
            <pc:docMk/>
            <pc:sldMk cId="2265214529" sldId="270"/>
            <ac:picMk id="11" creationId="{BAF7E341-0A85-1FF7-4A2D-873CE9EFA7E0}"/>
          </ac:picMkLst>
        </pc:picChg>
        <pc:cxnChg chg="add del">
          <ac:chgData name="sandra nayely serrano ciau" userId="S::21990702@prepaenlinea-sep.edu.mx::c4f81945-9d72-4906-92f0-d092e60c0d37" providerId="AD" clId="Web-{9DC65601-0FED-88D9-B47D-E840B6D23C94}" dt="2024-09-22T20:07:00.714" v="852"/>
          <ac:cxnSpMkLst>
            <pc:docMk/>
            <pc:sldMk cId="2265214529" sldId="270"/>
            <ac:cxnSpMk id="28" creationId="{063B6EC6-D752-4EE7-908B-F8F19E8C7FEA}"/>
          </ac:cxnSpMkLst>
        </pc:cxnChg>
        <pc:cxnChg chg="add del">
          <ac:chgData name="sandra nayely serrano ciau" userId="S::21990702@prepaenlinea-sep.edu.mx::c4f81945-9d72-4906-92f0-d092e60c0d37" providerId="AD" clId="Web-{9DC65601-0FED-88D9-B47D-E840B6D23C94}" dt="2024-09-22T20:07:00.714" v="852"/>
          <ac:cxnSpMkLst>
            <pc:docMk/>
            <pc:sldMk cId="2265214529" sldId="270"/>
            <ac:cxnSpMk id="30" creationId="{EFECD4E8-AD3E-4228-82A2-9461958EA94D}"/>
          </ac:cxnSpMkLst>
        </pc:cxnChg>
        <pc:cxnChg chg="add del">
          <ac:chgData name="sandra nayely serrano ciau" userId="S::21990702@prepaenlinea-sep.edu.mx::c4f81945-9d72-4906-92f0-d092e60c0d37" providerId="AD" clId="Web-{9DC65601-0FED-88D9-B47D-E840B6D23C94}" dt="2024-09-22T20:07:06.667" v="856"/>
          <ac:cxnSpMkLst>
            <pc:docMk/>
            <pc:sldMk cId="2265214529" sldId="270"/>
            <ac:cxnSpMk id="51" creationId="{063B6EC6-D752-4EE7-908B-F8F19E8C7FEA}"/>
          </ac:cxnSpMkLst>
        </pc:cxnChg>
        <pc:cxnChg chg="add del">
          <ac:chgData name="sandra nayely serrano ciau" userId="S::21990702@prepaenlinea-sep.edu.mx::c4f81945-9d72-4906-92f0-d092e60c0d37" providerId="AD" clId="Web-{9DC65601-0FED-88D9-B47D-E840B6D23C94}" dt="2024-09-22T20:07:06.667" v="856"/>
          <ac:cxnSpMkLst>
            <pc:docMk/>
            <pc:sldMk cId="2265214529" sldId="270"/>
            <ac:cxnSpMk id="52" creationId="{EFECD4E8-AD3E-4228-82A2-9461958EA94D}"/>
          </ac:cxnSpMkLst>
        </pc:cxnChg>
      </pc:sldChg>
      <pc:sldChg chg="addSp delSp modSp new mod setBg">
        <pc:chgData name="sandra nayely serrano ciau" userId="S::21990702@prepaenlinea-sep.edu.mx::c4f81945-9d72-4906-92f0-d092e60c0d37" providerId="AD" clId="Web-{9DC65601-0FED-88D9-B47D-E840B6D23C94}" dt="2024-09-22T20:19:30.965" v="883" actId="20577"/>
        <pc:sldMkLst>
          <pc:docMk/>
          <pc:sldMk cId="2187033348" sldId="271"/>
        </pc:sldMkLst>
        <pc:spChg chg="mod">
          <ac:chgData name="sandra nayely serrano ciau" userId="S::21990702@prepaenlinea-sep.edu.mx::c4f81945-9d72-4906-92f0-d092e60c0d37" providerId="AD" clId="Web-{9DC65601-0FED-88D9-B47D-E840B6D23C94}" dt="2024-09-22T20:19:20.418" v="882" actId="20577"/>
          <ac:spMkLst>
            <pc:docMk/>
            <pc:sldMk cId="2187033348" sldId="271"/>
            <ac:spMk id="2" creationId="{D9220866-DB65-B3FB-828C-9B747612DE4C}"/>
          </ac:spMkLst>
        </pc:spChg>
        <pc:spChg chg="mod ord">
          <ac:chgData name="sandra nayely serrano ciau" userId="S::21990702@prepaenlinea-sep.edu.mx::c4f81945-9d72-4906-92f0-d092e60c0d37" providerId="AD" clId="Web-{9DC65601-0FED-88D9-B47D-E840B6D23C94}" dt="2024-09-22T20:19:30.965" v="883" actId="20577"/>
          <ac:spMkLst>
            <pc:docMk/>
            <pc:sldMk cId="2187033348" sldId="271"/>
            <ac:spMk id="3" creationId="{5DA19409-896F-BBCE-BB48-2C46475CD261}"/>
          </ac:spMkLst>
        </pc:spChg>
        <pc:spChg chg="add del">
          <ac:chgData name="sandra nayely serrano ciau" userId="S::21990702@prepaenlinea-sep.edu.mx::c4f81945-9d72-4906-92f0-d092e60c0d37" providerId="AD" clId="Web-{9DC65601-0FED-88D9-B47D-E840B6D23C94}" dt="2024-09-22T20:05:07.243" v="843"/>
          <ac:spMkLst>
            <pc:docMk/>
            <pc:sldMk cId="2187033348" sldId="271"/>
            <ac:spMk id="9" creationId="{A65AC7D1-EAA9-48F5-B509-60A7F50BF703}"/>
          </ac:spMkLst>
        </pc:spChg>
        <pc:spChg chg="add del">
          <ac:chgData name="sandra nayely serrano ciau" userId="S::21990702@prepaenlinea-sep.edu.mx::c4f81945-9d72-4906-92f0-d092e60c0d37" providerId="AD" clId="Web-{9DC65601-0FED-88D9-B47D-E840B6D23C94}" dt="2024-09-22T20:05:07.243" v="843"/>
          <ac:spMkLst>
            <pc:docMk/>
            <pc:sldMk cId="2187033348" sldId="271"/>
            <ac:spMk id="11" creationId="{D6320AF9-619A-4175-865B-5663E1AEF4C5}"/>
          </ac:spMkLst>
        </pc:spChg>
        <pc:spChg chg="add del">
          <ac:chgData name="sandra nayely serrano ciau" userId="S::21990702@prepaenlinea-sep.edu.mx::c4f81945-9d72-4906-92f0-d092e60c0d37" providerId="AD" clId="Web-{9DC65601-0FED-88D9-B47D-E840B6D23C94}" dt="2024-09-22T20:05:07.243" v="843"/>
          <ac:spMkLst>
            <pc:docMk/>
            <pc:sldMk cId="2187033348" sldId="271"/>
            <ac:spMk id="17" creationId="{7E018740-5C2B-4A41-AC1A-7E68D1EC1954}"/>
          </ac:spMkLst>
        </pc:spChg>
        <pc:spChg chg="add del">
          <ac:chgData name="sandra nayely serrano ciau" userId="S::21990702@prepaenlinea-sep.edu.mx::c4f81945-9d72-4906-92f0-d092e60c0d37" providerId="AD" clId="Web-{9DC65601-0FED-88D9-B47D-E840B6D23C94}" dt="2024-09-22T20:05:07.243" v="843"/>
          <ac:spMkLst>
            <pc:docMk/>
            <pc:sldMk cId="2187033348" sldId="271"/>
            <ac:spMk id="19" creationId="{166F75A4-C475-4941-8EE2-B80A06A2C1BB}"/>
          </ac:spMkLst>
        </pc:spChg>
        <pc:spChg chg="add del">
          <ac:chgData name="sandra nayely serrano ciau" userId="S::21990702@prepaenlinea-sep.edu.mx::c4f81945-9d72-4906-92f0-d092e60c0d37" providerId="AD" clId="Web-{9DC65601-0FED-88D9-B47D-E840B6D23C94}" dt="2024-09-22T20:05:07.243" v="843"/>
          <ac:spMkLst>
            <pc:docMk/>
            <pc:sldMk cId="2187033348" sldId="271"/>
            <ac:spMk id="21" creationId="{A032553A-72E8-4B0D-8405-FF9771C9AF05}"/>
          </ac:spMkLst>
        </pc:spChg>
        <pc:spChg chg="add del">
          <ac:chgData name="sandra nayely serrano ciau" userId="S::21990702@prepaenlinea-sep.edu.mx::c4f81945-9d72-4906-92f0-d092e60c0d37" providerId="AD" clId="Web-{9DC65601-0FED-88D9-B47D-E840B6D23C94}" dt="2024-09-22T20:05:07.243" v="843"/>
          <ac:spMkLst>
            <pc:docMk/>
            <pc:sldMk cId="2187033348" sldId="271"/>
            <ac:spMk id="23" creationId="{765800AC-C3B9-498E-87BC-29FAE4C76B21}"/>
          </ac:spMkLst>
        </pc:spChg>
        <pc:spChg chg="add del">
          <ac:chgData name="sandra nayely serrano ciau" userId="S::21990702@prepaenlinea-sep.edu.mx::c4f81945-9d72-4906-92f0-d092e60c0d37" providerId="AD" clId="Web-{9DC65601-0FED-88D9-B47D-E840B6D23C94}" dt="2024-09-22T20:05:07.243" v="843"/>
          <ac:spMkLst>
            <pc:docMk/>
            <pc:sldMk cId="2187033348" sldId="271"/>
            <ac:spMk id="25" creationId="{1F9D6ACB-2FF4-49F9-978A-E0D5327FC635}"/>
          </ac:spMkLst>
        </pc:spChg>
        <pc:spChg chg="add del">
          <ac:chgData name="sandra nayely serrano ciau" userId="S::21990702@prepaenlinea-sep.edu.mx::c4f81945-9d72-4906-92f0-d092e60c0d37" providerId="AD" clId="Web-{9DC65601-0FED-88D9-B47D-E840B6D23C94}" dt="2024-09-22T20:05:07.243" v="843"/>
          <ac:spMkLst>
            <pc:docMk/>
            <pc:sldMk cId="2187033348" sldId="271"/>
            <ac:spMk id="27" creationId="{A5EC319D-0FEA-4B95-A3EA-01E35672C95B}"/>
          </ac:spMkLst>
        </pc:spChg>
        <pc:spChg chg="add del">
          <ac:chgData name="sandra nayely serrano ciau" userId="S::21990702@prepaenlinea-sep.edu.mx::c4f81945-9d72-4906-92f0-d092e60c0d37" providerId="AD" clId="Web-{9DC65601-0FED-88D9-B47D-E840B6D23C94}" dt="2024-09-22T20:05:07.243" v="842"/>
          <ac:spMkLst>
            <pc:docMk/>
            <pc:sldMk cId="2187033348" sldId="271"/>
            <ac:spMk id="32" creationId="{8267EEE4-6354-4F1C-9484-951F0EB92F1B}"/>
          </ac:spMkLst>
        </pc:spChg>
        <pc:spChg chg="add del">
          <ac:chgData name="sandra nayely serrano ciau" userId="S::21990702@prepaenlinea-sep.edu.mx::c4f81945-9d72-4906-92f0-d092e60c0d37" providerId="AD" clId="Web-{9DC65601-0FED-88D9-B47D-E840B6D23C94}" dt="2024-09-22T20:05:07.243" v="842"/>
          <ac:spMkLst>
            <pc:docMk/>
            <pc:sldMk cId="2187033348" sldId="271"/>
            <ac:spMk id="34" creationId="{0E5A83F9-E6B8-40BD-9C0D-9A6F15650742}"/>
          </ac:spMkLst>
        </pc:spChg>
        <pc:spChg chg="add">
          <ac:chgData name="sandra nayely serrano ciau" userId="S::21990702@prepaenlinea-sep.edu.mx::c4f81945-9d72-4906-92f0-d092e60c0d37" providerId="AD" clId="Web-{9DC65601-0FED-88D9-B47D-E840B6D23C94}" dt="2024-09-22T20:05:07.243" v="843"/>
          <ac:spMkLst>
            <pc:docMk/>
            <pc:sldMk cId="2187033348" sldId="271"/>
            <ac:spMk id="36" creationId="{B09A8B04-373D-40BD-9442-2D3540D3CFF2}"/>
          </ac:spMkLst>
        </pc:spChg>
        <pc:picChg chg="add mod ord">
          <ac:chgData name="sandra nayely serrano ciau" userId="S::21990702@prepaenlinea-sep.edu.mx::c4f81945-9d72-4906-92f0-d092e60c0d37" providerId="AD" clId="Web-{9DC65601-0FED-88D9-B47D-E840B6D23C94}" dt="2024-09-22T20:05:07.243" v="843"/>
          <ac:picMkLst>
            <pc:docMk/>
            <pc:sldMk cId="2187033348" sldId="271"/>
            <ac:picMk id="4" creationId="{0CBD6F9B-CAA9-0331-0E85-E6C39D7D0DC6}"/>
          </ac:picMkLst>
        </pc:picChg>
        <pc:picChg chg="add mod ord">
          <ac:chgData name="sandra nayely serrano ciau" userId="S::21990702@prepaenlinea-sep.edu.mx::c4f81945-9d72-4906-92f0-d092e60c0d37" providerId="AD" clId="Web-{9DC65601-0FED-88D9-B47D-E840B6D23C94}" dt="2024-09-22T20:05:07.243" v="843"/>
          <ac:picMkLst>
            <pc:docMk/>
            <pc:sldMk cId="2187033348" sldId="271"/>
            <ac:picMk id="5" creationId="{4B2CD914-7785-C79D-6FC7-1F75D22D0B10}"/>
          </ac:picMkLst>
        </pc:picChg>
        <pc:cxnChg chg="add del">
          <ac:chgData name="sandra nayely serrano ciau" userId="S::21990702@prepaenlinea-sep.edu.mx::c4f81945-9d72-4906-92f0-d092e60c0d37" providerId="AD" clId="Web-{9DC65601-0FED-88D9-B47D-E840B6D23C94}" dt="2024-09-22T20:05:07.243" v="843"/>
          <ac:cxnSpMkLst>
            <pc:docMk/>
            <pc:sldMk cId="2187033348" sldId="271"/>
            <ac:cxnSpMk id="13" creationId="{063B6EC6-D752-4EE7-908B-F8F19E8C7FEA}"/>
          </ac:cxnSpMkLst>
        </pc:cxnChg>
        <pc:cxnChg chg="add del">
          <ac:chgData name="sandra nayely serrano ciau" userId="S::21990702@prepaenlinea-sep.edu.mx::c4f81945-9d72-4906-92f0-d092e60c0d37" providerId="AD" clId="Web-{9DC65601-0FED-88D9-B47D-E840B6D23C94}" dt="2024-09-22T20:05:07.243" v="843"/>
          <ac:cxnSpMkLst>
            <pc:docMk/>
            <pc:sldMk cId="2187033348" sldId="271"/>
            <ac:cxnSpMk id="15" creationId="{EFECD4E8-AD3E-4228-82A2-9461958EA94D}"/>
          </ac:cxnSpMkLst>
        </pc:cxnChg>
        <pc:cxnChg chg="add">
          <ac:chgData name="sandra nayely serrano ciau" userId="S::21990702@prepaenlinea-sep.edu.mx::c4f81945-9d72-4906-92f0-d092e60c0d37" providerId="AD" clId="Web-{9DC65601-0FED-88D9-B47D-E840B6D23C94}" dt="2024-09-22T20:05:07.243" v="843"/>
          <ac:cxnSpMkLst>
            <pc:docMk/>
            <pc:sldMk cId="2187033348" sldId="271"/>
            <ac:cxnSpMk id="37" creationId="{B5028193-7250-4674-AA37-E9040429AE0B}"/>
          </ac:cxnSpMkLst>
        </pc:cxnChg>
      </pc:sldChg>
    </pc:docChg>
  </pc:docChgLst>
  <pc:docChgLst>
    <pc:chgData name="sandra nayely serrano ciau" userId="S::21990702@prepaenlinea-sep.edu.mx::c4f81945-9d72-4906-92f0-d092e60c0d37" providerId="AD" clId="Web-{9B825232-8379-790E-4971-2D89D3DBF1A2}"/>
    <pc:docChg chg="addSld delSld modSld">
      <pc:chgData name="sandra nayely serrano ciau" userId="S::21990702@prepaenlinea-sep.edu.mx::c4f81945-9d72-4906-92f0-d092e60c0d37" providerId="AD" clId="Web-{9B825232-8379-790E-4971-2D89D3DBF1A2}" dt="2024-09-30T18:34:32.664" v="225" actId="20577"/>
      <pc:docMkLst>
        <pc:docMk/>
      </pc:docMkLst>
      <pc:sldChg chg="new del">
        <pc:chgData name="sandra nayely serrano ciau" userId="S::21990702@prepaenlinea-sep.edu.mx::c4f81945-9d72-4906-92f0-d092e60c0d37" providerId="AD" clId="Web-{9B825232-8379-790E-4971-2D89D3DBF1A2}" dt="2024-09-30T18:23:44.241" v="1"/>
        <pc:sldMkLst>
          <pc:docMk/>
          <pc:sldMk cId="12174873" sldId="272"/>
        </pc:sldMkLst>
      </pc:sldChg>
      <pc:sldChg chg="modSp new">
        <pc:chgData name="sandra nayely serrano ciau" userId="S::21990702@prepaenlinea-sep.edu.mx::c4f81945-9d72-4906-92f0-d092e60c0d37" providerId="AD" clId="Web-{9B825232-8379-790E-4971-2D89D3DBF1A2}" dt="2024-09-30T18:34:32.664" v="225" actId="20577"/>
        <pc:sldMkLst>
          <pc:docMk/>
          <pc:sldMk cId="577677609" sldId="272"/>
        </pc:sldMkLst>
        <pc:spChg chg="mod">
          <ac:chgData name="sandra nayely serrano ciau" userId="S::21990702@prepaenlinea-sep.edu.mx::c4f81945-9d72-4906-92f0-d092e60c0d37" providerId="AD" clId="Web-{9B825232-8379-790E-4971-2D89D3DBF1A2}" dt="2024-09-30T18:26:11.776" v="12" actId="20577"/>
          <ac:spMkLst>
            <pc:docMk/>
            <pc:sldMk cId="577677609" sldId="272"/>
            <ac:spMk id="2" creationId="{4A68BA77-6F69-AE0E-F43D-1D9056801D31}"/>
          </ac:spMkLst>
        </pc:spChg>
        <pc:spChg chg="mod">
          <ac:chgData name="sandra nayely serrano ciau" userId="S::21990702@prepaenlinea-sep.edu.mx::c4f81945-9d72-4906-92f0-d092e60c0d37" providerId="AD" clId="Web-{9B825232-8379-790E-4971-2D89D3DBF1A2}" dt="2024-09-30T18:34:32.664" v="225" actId="20577"/>
          <ac:spMkLst>
            <pc:docMk/>
            <pc:sldMk cId="577677609" sldId="272"/>
            <ac:spMk id="3" creationId="{1E089C0B-E407-19F9-7799-58E01ED425B6}"/>
          </ac:spMkLst>
        </pc:spChg>
      </pc:sldChg>
    </pc:docChg>
  </pc:docChgLst>
  <pc:docChgLst>
    <pc:chgData name="sandra nayely serrano ciau" userId="S::21990702@prepaenlinea-sep.edu.mx::c4f81945-9d72-4906-92f0-d092e60c0d37" providerId="AD" clId="Web-{1D635522-2BAB-1B18-7EE1-BE6DF50F843F}"/>
    <pc:docChg chg="addSld modSld sldOrd">
      <pc:chgData name="sandra nayely serrano ciau" userId="S::21990702@prepaenlinea-sep.edu.mx::c4f81945-9d72-4906-92f0-d092e60c0d37" providerId="AD" clId="Web-{1D635522-2BAB-1B18-7EE1-BE6DF50F843F}" dt="2024-09-30T19:52:06.992" v="1189" actId="14100"/>
      <pc:docMkLst>
        <pc:docMk/>
      </pc:docMkLst>
      <pc:sldChg chg="addSp delSp modSp mod modClrScheme chgLayout">
        <pc:chgData name="sandra nayely serrano ciau" userId="S::21990702@prepaenlinea-sep.edu.mx::c4f81945-9d72-4906-92f0-d092e60c0d37" providerId="AD" clId="Web-{1D635522-2BAB-1B18-7EE1-BE6DF50F843F}" dt="2024-09-30T19:52:06.992" v="1189" actId="14100"/>
        <pc:sldMkLst>
          <pc:docMk/>
          <pc:sldMk cId="903027072" sldId="256"/>
        </pc:sldMkLst>
        <pc:spChg chg="mod ord">
          <ac:chgData name="sandra nayely serrano ciau" userId="S::21990702@prepaenlinea-sep.edu.mx::c4f81945-9d72-4906-92f0-d092e60c0d37" providerId="AD" clId="Web-{1D635522-2BAB-1B18-7EE1-BE6DF50F843F}" dt="2024-09-30T19:44:25.382" v="1131"/>
          <ac:spMkLst>
            <pc:docMk/>
            <pc:sldMk cId="903027072" sldId="256"/>
            <ac:spMk id="2" creationId="{DB9C775E-431C-4B9A-60F5-CC26C519EDDE}"/>
          </ac:spMkLst>
        </pc:spChg>
        <pc:spChg chg="mod ord">
          <ac:chgData name="sandra nayely serrano ciau" userId="S::21990702@prepaenlinea-sep.edu.mx::c4f81945-9d72-4906-92f0-d092e60c0d37" providerId="AD" clId="Web-{1D635522-2BAB-1B18-7EE1-BE6DF50F843F}" dt="2024-09-30T19:44:25.382" v="1131"/>
          <ac:spMkLst>
            <pc:docMk/>
            <pc:sldMk cId="903027072" sldId="256"/>
            <ac:spMk id="3" creationId="{2B442ABB-03E2-D4FB-9BE5-C43C19382EA4}"/>
          </ac:spMkLst>
        </pc:spChg>
        <pc:spChg chg="add mod">
          <ac:chgData name="sandra nayely serrano ciau" userId="S::21990702@prepaenlinea-sep.edu.mx::c4f81945-9d72-4906-92f0-d092e60c0d37" providerId="AD" clId="Web-{1D635522-2BAB-1B18-7EE1-BE6DF50F843F}" dt="2024-09-30T19:52:06.992" v="1189" actId="14100"/>
          <ac:spMkLst>
            <pc:docMk/>
            <pc:sldMk cId="903027072" sldId="256"/>
            <ac:spMk id="4" creationId="{9022170B-07CC-F320-7BDE-623975E0BAC6}"/>
          </ac:spMkLst>
        </pc:spChg>
        <pc:picChg chg="add del mod">
          <ac:chgData name="sandra nayely serrano ciau" userId="S::21990702@prepaenlinea-sep.edu.mx::c4f81945-9d72-4906-92f0-d092e60c0d37" providerId="AD" clId="Web-{1D635522-2BAB-1B18-7EE1-BE6DF50F843F}" dt="2024-09-30T19:50:40.911" v="1184"/>
          <ac:picMkLst>
            <pc:docMk/>
            <pc:sldMk cId="903027072" sldId="256"/>
            <ac:picMk id="5" creationId="{C48E0887-45F8-7D8A-4184-383894C6622F}"/>
          </ac:picMkLst>
        </pc:picChg>
        <pc:picChg chg="add mod">
          <ac:chgData name="sandra nayely serrano ciau" userId="S::21990702@prepaenlinea-sep.edu.mx::c4f81945-9d72-4906-92f0-d092e60c0d37" providerId="AD" clId="Web-{1D635522-2BAB-1B18-7EE1-BE6DF50F843F}" dt="2024-09-30T19:51:29.100" v="1188" actId="1076"/>
          <ac:picMkLst>
            <pc:docMk/>
            <pc:sldMk cId="903027072" sldId="256"/>
            <ac:picMk id="6" creationId="{B74E8136-69FE-D088-DBD1-98F7808E224B}"/>
          </ac:picMkLst>
        </pc:picChg>
      </pc:sldChg>
      <pc:sldChg chg="addSp modSp mod setBg">
        <pc:chgData name="sandra nayely serrano ciau" userId="S::21990702@prepaenlinea-sep.edu.mx::c4f81945-9d72-4906-92f0-d092e60c0d37" providerId="AD" clId="Web-{1D635522-2BAB-1B18-7EE1-BE6DF50F843F}" dt="2024-09-30T19:35:29.691" v="1075" actId="20577"/>
        <pc:sldMkLst>
          <pc:docMk/>
          <pc:sldMk cId="577677609" sldId="272"/>
        </pc:sldMkLst>
        <pc:spChg chg="mod">
          <ac:chgData name="sandra nayely serrano ciau" userId="S::21990702@prepaenlinea-sep.edu.mx::c4f81945-9d72-4906-92f0-d092e60c0d37" providerId="AD" clId="Web-{1D635522-2BAB-1B18-7EE1-BE6DF50F843F}" dt="2024-09-30T19:35:18.362" v="1074" actId="14100"/>
          <ac:spMkLst>
            <pc:docMk/>
            <pc:sldMk cId="577677609" sldId="272"/>
            <ac:spMk id="2" creationId="{4A68BA77-6F69-AE0E-F43D-1D9056801D31}"/>
          </ac:spMkLst>
        </pc:spChg>
        <pc:spChg chg="mod">
          <ac:chgData name="sandra nayely serrano ciau" userId="S::21990702@prepaenlinea-sep.edu.mx::c4f81945-9d72-4906-92f0-d092e60c0d37" providerId="AD" clId="Web-{1D635522-2BAB-1B18-7EE1-BE6DF50F843F}" dt="2024-09-30T19:35:29.691" v="1075" actId="20577"/>
          <ac:spMkLst>
            <pc:docMk/>
            <pc:sldMk cId="577677609" sldId="272"/>
            <ac:spMk id="3" creationId="{1E089C0B-E407-19F9-7799-58E01ED425B6}"/>
          </ac:spMkLst>
        </pc:spChg>
        <pc:spChg chg="add">
          <ac:chgData name="sandra nayely serrano ciau" userId="S::21990702@prepaenlinea-sep.edu.mx::c4f81945-9d72-4906-92f0-d092e60c0d37" providerId="AD" clId="Web-{1D635522-2BAB-1B18-7EE1-BE6DF50F843F}" dt="2024-09-30T18:51:33.879" v="272"/>
          <ac:spMkLst>
            <pc:docMk/>
            <pc:sldMk cId="577677609" sldId="272"/>
            <ac:spMk id="13" creationId="{3F088236-D655-4F88-B238-E16762358025}"/>
          </ac:spMkLst>
        </pc:spChg>
        <pc:spChg chg="add">
          <ac:chgData name="sandra nayely serrano ciau" userId="S::21990702@prepaenlinea-sep.edu.mx::c4f81945-9d72-4906-92f0-d092e60c0d37" providerId="AD" clId="Web-{1D635522-2BAB-1B18-7EE1-BE6DF50F843F}" dt="2024-09-30T18:51:33.879" v="272"/>
          <ac:spMkLst>
            <pc:docMk/>
            <pc:sldMk cId="577677609" sldId="272"/>
            <ac:spMk id="15" creationId="{3DAC0C92-199E-475C-9390-119A9B027276}"/>
          </ac:spMkLst>
        </pc:spChg>
        <pc:spChg chg="add">
          <ac:chgData name="sandra nayely serrano ciau" userId="S::21990702@prepaenlinea-sep.edu.mx::c4f81945-9d72-4906-92f0-d092e60c0d37" providerId="AD" clId="Web-{1D635522-2BAB-1B18-7EE1-BE6DF50F843F}" dt="2024-09-30T18:51:33.879" v="272"/>
          <ac:spMkLst>
            <pc:docMk/>
            <pc:sldMk cId="577677609" sldId="272"/>
            <ac:spMk id="17" creationId="{C4CFB339-0ED8-4FE2-9EF1-6D1375B8499B}"/>
          </ac:spMkLst>
        </pc:spChg>
        <pc:spChg chg="add">
          <ac:chgData name="sandra nayely serrano ciau" userId="S::21990702@prepaenlinea-sep.edu.mx::c4f81945-9d72-4906-92f0-d092e60c0d37" providerId="AD" clId="Web-{1D635522-2BAB-1B18-7EE1-BE6DF50F843F}" dt="2024-09-30T18:51:33.879" v="272"/>
          <ac:spMkLst>
            <pc:docMk/>
            <pc:sldMk cId="577677609" sldId="272"/>
            <ac:spMk id="19" creationId="{31896C80-2069-4431-9C19-83B913734490}"/>
          </ac:spMkLst>
        </pc:spChg>
        <pc:spChg chg="add">
          <ac:chgData name="sandra nayely serrano ciau" userId="S::21990702@prepaenlinea-sep.edu.mx::c4f81945-9d72-4906-92f0-d092e60c0d37" providerId="AD" clId="Web-{1D635522-2BAB-1B18-7EE1-BE6DF50F843F}" dt="2024-09-30T18:51:33.879" v="272"/>
          <ac:spMkLst>
            <pc:docMk/>
            <pc:sldMk cId="577677609" sldId="272"/>
            <ac:spMk id="21" creationId="{BF120A21-0841-4823-B0C4-28AEBCEF9B78}"/>
          </ac:spMkLst>
        </pc:spChg>
        <pc:spChg chg="add">
          <ac:chgData name="sandra nayely serrano ciau" userId="S::21990702@prepaenlinea-sep.edu.mx::c4f81945-9d72-4906-92f0-d092e60c0d37" providerId="AD" clId="Web-{1D635522-2BAB-1B18-7EE1-BE6DF50F843F}" dt="2024-09-30T18:51:33.879" v="272"/>
          <ac:spMkLst>
            <pc:docMk/>
            <pc:sldMk cId="577677609" sldId="272"/>
            <ac:spMk id="23" creationId="{DBB05BAE-BBD3-4289-899F-A6851503C6B0}"/>
          </ac:spMkLst>
        </pc:spChg>
        <pc:spChg chg="add">
          <ac:chgData name="sandra nayely serrano ciau" userId="S::21990702@prepaenlinea-sep.edu.mx::c4f81945-9d72-4906-92f0-d092e60c0d37" providerId="AD" clId="Web-{1D635522-2BAB-1B18-7EE1-BE6DF50F843F}" dt="2024-09-30T18:51:33.879" v="272"/>
          <ac:spMkLst>
            <pc:docMk/>
            <pc:sldMk cId="577677609" sldId="272"/>
            <ac:spMk id="25" creationId="{9874D11C-36F5-4BBE-A490-019A54E953B0}"/>
          </ac:spMkLst>
        </pc:spChg>
        <pc:picChg chg="add mod ord">
          <ac:chgData name="sandra nayely serrano ciau" userId="S::21990702@prepaenlinea-sep.edu.mx::c4f81945-9d72-4906-92f0-d092e60c0d37" providerId="AD" clId="Web-{1D635522-2BAB-1B18-7EE1-BE6DF50F843F}" dt="2024-09-30T18:51:33.879" v="272"/>
          <ac:picMkLst>
            <pc:docMk/>
            <pc:sldMk cId="577677609" sldId="272"/>
            <ac:picMk id="4" creationId="{62FB25F9-8704-1062-EC32-C939483AAB17}"/>
          </ac:picMkLst>
        </pc:picChg>
        <pc:cxnChg chg="add">
          <ac:chgData name="sandra nayely serrano ciau" userId="S::21990702@prepaenlinea-sep.edu.mx::c4f81945-9d72-4906-92f0-d092e60c0d37" providerId="AD" clId="Web-{1D635522-2BAB-1B18-7EE1-BE6DF50F843F}" dt="2024-09-30T18:51:33.879" v="272"/>
          <ac:cxnSpMkLst>
            <pc:docMk/>
            <pc:sldMk cId="577677609" sldId="272"/>
            <ac:cxnSpMk id="9" creationId="{64FA5DFF-7FE6-4855-84E6-DFA78EE978BD}"/>
          </ac:cxnSpMkLst>
        </pc:cxnChg>
        <pc:cxnChg chg="add">
          <ac:chgData name="sandra nayely serrano ciau" userId="S::21990702@prepaenlinea-sep.edu.mx::c4f81945-9d72-4906-92f0-d092e60c0d37" providerId="AD" clId="Web-{1D635522-2BAB-1B18-7EE1-BE6DF50F843F}" dt="2024-09-30T18:51:33.879" v="272"/>
          <ac:cxnSpMkLst>
            <pc:docMk/>
            <pc:sldMk cId="577677609" sldId="272"/>
            <ac:cxnSpMk id="11" creationId="{2AFD8CBA-54A3-4363-991B-B9C631BBFA74}"/>
          </ac:cxnSpMkLst>
        </pc:cxnChg>
      </pc:sldChg>
      <pc:sldChg chg="addSp delSp modSp new mod setBg setClrOvrMap">
        <pc:chgData name="sandra nayely serrano ciau" userId="S::21990702@prepaenlinea-sep.edu.mx::c4f81945-9d72-4906-92f0-d092e60c0d37" providerId="AD" clId="Web-{1D635522-2BAB-1B18-7EE1-BE6DF50F843F}" dt="2024-09-30T19:35:45.442" v="1077" actId="20577"/>
        <pc:sldMkLst>
          <pc:docMk/>
          <pc:sldMk cId="4214938176" sldId="273"/>
        </pc:sldMkLst>
        <pc:spChg chg="mod">
          <ac:chgData name="sandra nayely serrano ciau" userId="S::21990702@prepaenlinea-sep.edu.mx::c4f81945-9d72-4906-92f0-d092e60c0d37" providerId="AD" clId="Web-{1D635522-2BAB-1B18-7EE1-BE6DF50F843F}" dt="2024-09-30T18:45:39.569" v="134"/>
          <ac:spMkLst>
            <pc:docMk/>
            <pc:sldMk cId="4214938176" sldId="273"/>
            <ac:spMk id="2" creationId="{0DE71E74-39FA-B248-2956-35CD1CB5A295}"/>
          </ac:spMkLst>
        </pc:spChg>
        <pc:spChg chg="mod ord">
          <ac:chgData name="sandra nayely serrano ciau" userId="S::21990702@prepaenlinea-sep.edu.mx::c4f81945-9d72-4906-92f0-d092e60c0d37" providerId="AD" clId="Web-{1D635522-2BAB-1B18-7EE1-BE6DF50F843F}" dt="2024-09-30T19:35:45.442" v="1077" actId="20577"/>
          <ac:spMkLst>
            <pc:docMk/>
            <pc:sldMk cId="4214938176" sldId="273"/>
            <ac:spMk id="3" creationId="{69D9CAFB-CB21-F55E-DBA1-0FFA99D5171A}"/>
          </ac:spMkLst>
        </pc:spChg>
        <pc:spChg chg="add del">
          <ac:chgData name="sandra nayely serrano ciau" userId="S::21990702@prepaenlinea-sep.edu.mx::c4f81945-9d72-4906-92f0-d092e60c0d37" providerId="AD" clId="Web-{1D635522-2BAB-1B18-7EE1-BE6DF50F843F}" dt="2024-09-30T18:45:23.069" v="127"/>
          <ac:spMkLst>
            <pc:docMk/>
            <pc:sldMk cId="4214938176" sldId="273"/>
            <ac:spMk id="13" creationId="{3F088236-D655-4F88-B238-E16762358025}"/>
          </ac:spMkLst>
        </pc:spChg>
        <pc:spChg chg="add del">
          <ac:chgData name="sandra nayely serrano ciau" userId="S::21990702@prepaenlinea-sep.edu.mx::c4f81945-9d72-4906-92f0-d092e60c0d37" providerId="AD" clId="Web-{1D635522-2BAB-1B18-7EE1-BE6DF50F843F}" dt="2024-09-30T18:45:23.069" v="127"/>
          <ac:spMkLst>
            <pc:docMk/>
            <pc:sldMk cId="4214938176" sldId="273"/>
            <ac:spMk id="15" creationId="{3DAC0C92-199E-475C-9390-119A9B027276}"/>
          </ac:spMkLst>
        </pc:spChg>
        <pc:spChg chg="add del">
          <ac:chgData name="sandra nayely serrano ciau" userId="S::21990702@prepaenlinea-sep.edu.mx::c4f81945-9d72-4906-92f0-d092e60c0d37" providerId="AD" clId="Web-{1D635522-2BAB-1B18-7EE1-BE6DF50F843F}" dt="2024-09-30T18:45:23.069" v="127"/>
          <ac:spMkLst>
            <pc:docMk/>
            <pc:sldMk cId="4214938176" sldId="273"/>
            <ac:spMk id="17" creationId="{C4CFB339-0ED8-4FE2-9EF1-6D1375B8499B}"/>
          </ac:spMkLst>
        </pc:spChg>
        <pc:spChg chg="add del">
          <ac:chgData name="sandra nayely serrano ciau" userId="S::21990702@prepaenlinea-sep.edu.mx::c4f81945-9d72-4906-92f0-d092e60c0d37" providerId="AD" clId="Web-{1D635522-2BAB-1B18-7EE1-BE6DF50F843F}" dt="2024-09-30T18:45:23.069" v="127"/>
          <ac:spMkLst>
            <pc:docMk/>
            <pc:sldMk cId="4214938176" sldId="273"/>
            <ac:spMk id="19" creationId="{31896C80-2069-4431-9C19-83B913734490}"/>
          </ac:spMkLst>
        </pc:spChg>
        <pc:spChg chg="add del">
          <ac:chgData name="sandra nayely serrano ciau" userId="S::21990702@prepaenlinea-sep.edu.mx::c4f81945-9d72-4906-92f0-d092e60c0d37" providerId="AD" clId="Web-{1D635522-2BAB-1B18-7EE1-BE6DF50F843F}" dt="2024-09-30T18:45:23.069" v="127"/>
          <ac:spMkLst>
            <pc:docMk/>
            <pc:sldMk cId="4214938176" sldId="273"/>
            <ac:spMk id="21" creationId="{BF120A21-0841-4823-B0C4-28AEBCEF9B78}"/>
          </ac:spMkLst>
        </pc:spChg>
        <pc:spChg chg="add del">
          <ac:chgData name="sandra nayely serrano ciau" userId="S::21990702@prepaenlinea-sep.edu.mx::c4f81945-9d72-4906-92f0-d092e60c0d37" providerId="AD" clId="Web-{1D635522-2BAB-1B18-7EE1-BE6DF50F843F}" dt="2024-09-30T18:45:23.069" v="127"/>
          <ac:spMkLst>
            <pc:docMk/>
            <pc:sldMk cId="4214938176" sldId="273"/>
            <ac:spMk id="23" creationId="{DBB05BAE-BBD3-4289-899F-A6851503C6B0}"/>
          </ac:spMkLst>
        </pc:spChg>
        <pc:spChg chg="add del">
          <ac:chgData name="sandra nayely serrano ciau" userId="S::21990702@prepaenlinea-sep.edu.mx::c4f81945-9d72-4906-92f0-d092e60c0d37" providerId="AD" clId="Web-{1D635522-2BAB-1B18-7EE1-BE6DF50F843F}" dt="2024-09-30T18:45:23.069" v="127"/>
          <ac:spMkLst>
            <pc:docMk/>
            <pc:sldMk cId="4214938176" sldId="273"/>
            <ac:spMk id="25" creationId="{9874D11C-36F5-4BBE-A490-019A54E953B0}"/>
          </ac:spMkLst>
        </pc:spChg>
        <pc:spChg chg="add del">
          <ac:chgData name="sandra nayely serrano ciau" userId="S::21990702@prepaenlinea-sep.edu.mx::c4f81945-9d72-4906-92f0-d092e60c0d37" providerId="AD" clId="Web-{1D635522-2BAB-1B18-7EE1-BE6DF50F843F}" dt="2024-09-30T18:45:25.241" v="129"/>
          <ac:spMkLst>
            <pc:docMk/>
            <pc:sldMk cId="4214938176" sldId="273"/>
            <ac:spMk id="27" creationId="{9F4444CE-BC8D-4D61-B303-4C05614E62AB}"/>
          </ac:spMkLst>
        </pc:spChg>
        <pc:spChg chg="add del">
          <ac:chgData name="sandra nayely serrano ciau" userId="S::21990702@prepaenlinea-sep.edu.mx::c4f81945-9d72-4906-92f0-d092e60c0d37" providerId="AD" clId="Web-{1D635522-2BAB-1B18-7EE1-BE6DF50F843F}" dt="2024-09-30T18:45:25.241" v="129"/>
          <ac:spMkLst>
            <pc:docMk/>
            <pc:sldMk cId="4214938176" sldId="273"/>
            <ac:spMk id="28" creationId="{62423CA5-E2E1-4789-B759-9906C1C94063}"/>
          </ac:spMkLst>
        </pc:spChg>
        <pc:spChg chg="add del">
          <ac:chgData name="sandra nayely serrano ciau" userId="S::21990702@prepaenlinea-sep.edu.mx::c4f81945-9d72-4906-92f0-d092e60c0d37" providerId="AD" clId="Web-{1D635522-2BAB-1B18-7EE1-BE6DF50F843F}" dt="2024-09-30T18:45:25.241" v="129"/>
          <ac:spMkLst>
            <pc:docMk/>
            <pc:sldMk cId="4214938176" sldId="273"/>
            <ac:spMk id="29" creationId="{73772B81-181F-48B7-8826-4D9686D15DF5}"/>
          </ac:spMkLst>
        </pc:spChg>
        <pc:spChg chg="add del">
          <ac:chgData name="sandra nayely serrano ciau" userId="S::21990702@prepaenlinea-sep.edu.mx::c4f81945-9d72-4906-92f0-d092e60c0d37" providerId="AD" clId="Web-{1D635522-2BAB-1B18-7EE1-BE6DF50F843F}" dt="2024-09-30T18:45:25.241" v="129"/>
          <ac:spMkLst>
            <pc:docMk/>
            <pc:sldMk cId="4214938176" sldId="273"/>
            <ac:spMk id="30" creationId="{B2205F6E-03C6-4E92-877C-E2482F6599AA}"/>
          </ac:spMkLst>
        </pc:spChg>
        <pc:spChg chg="add del">
          <ac:chgData name="sandra nayely serrano ciau" userId="S::21990702@prepaenlinea-sep.edu.mx::c4f81945-9d72-4906-92f0-d092e60c0d37" providerId="AD" clId="Web-{1D635522-2BAB-1B18-7EE1-BE6DF50F843F}" dt="2024-09-30T18:45:29.319" v="131"/>
          <ac:spMkLst>
            <pc:docMk/>
            <pc:sldMk cId="4214938176" sldId="273"/>
            <ac:spMk id="32" creationId="{A65AC7D1-EAA9-48F5-B509-60A7F50BF703}"/>
          </ac:spMkLst>
        </pc:spChg>
        <pc:spChg chg="add del">
          <ac:chgData name="sandra nayely serrano ciau" userId="S::21990702@prepaenlinea-sep.edu.mx::c4f81945-9d72-4906-92f0-d092e60c0d37" providerId="AD" clId="Web-{1D635522-2BAB-1B18-7EE1-BE6DF50F843F}" dt="2024-09-30T18:45:29.319" v="131"/>
          <ac:spMkLst>
            <pc:docMk/>
            <pc:sldMk cId="4214938176" sldId="273"/>
            <ac:spMk id="33" creationId="{D6320AF9-619A-4175-865B-5663E1AEF4C5}"/>
          </ac:spMkLst>
        </pc:spChg>
        <pc:spChg chg="add del">
          <ac:chgData name="sandra nayely serrano ciau" userId="S::21990702@prepaenlinea-sep.edu.mx::c4f81945-9d72-4906-92f0-d092e60c0d37" providerId="AD" clId="Web-{1D635522-2BAB-1B18-7EE1-BE6DF50F843F}" dt="2024-09-30T18:45:29.319" v="131"/>
          <ac:spMkLst>
            <pc:docMk/>
            <pc:sldMk cId="4214938176" sldId="273"/>
            <ac:spMk id="36" creationId="{7E018740-5C2B-4A41-AC1A-7E68D1EC1954}"/>
          </ac:spMkLst>
        </pc:spChg>
        <pc:spChg chg="add del">
          <ac:chgData name="sandra nayely serrano ciau" userId="S::21990702@prepaenlinea-sep.edu.mx::c4f81945-9d72-4906-92f0-d092e60c0d37" providerId="AD" clId="Web-{1D635522-2BAB-1B18-7EE1-BE6DF50F843F}" dt="2024-09-30T18:45:29.319" v="131"/>
          <ac:spMkLst>
            <pc:docMk/>
            <pc:sldMk cId="4214938176" sldId="273"/>
            <ac:spMk id="37" creationId="{166F75A4-C475-4941-8EE2-B80A06A2C1BB}"/>
          </ac:spMkLst>
        </pc:spChg>
        <pc:spChg chg="add del">
          <ac:chgData name="sandra nayely serrano ciau" userId="S::21990702@prepaenlinea-sep.edu.mx::c4f81945-9d72-4906-92f0-d092e60c0d37" providerId="AD" clId="Web-{1D635522-2BAB-1B18-7EE1-BE6DF50F843F}" dt="2024-09-30T18:45:29.319" v="131"/>
          <ac:spMkLst>
            <pc:docMk/>
            <pc:sldMk cId="4214938176" sldId="273"/>
            <ac:spMk id="38" creationId="{A032553A-72E8-4B0D-8405-FF9771C9AF05}"/>
          </ac:spMkLst>
        </pc:spChg>
        <pc:spChg chg="add del">
          <ac:chgData name="sandra nayely serrano ciau" userId="S::21990702@prepaenlinea-sep.edu.mx::c4f81945-9d72-4906-92f0-d092e60c0d37" providerId="AD" clId="Web-{1D635522-2BAB-1B18-7EE1-BE6DF50F843F}" dt="2024-09-30T18:45:29.319" v="131"/>
          <ac:spMkLst>
            <pc:docMk/>
            <pc:sldMk cId="4214938176" sldId="273"/>
            <ac:spMk id="39" creationId="{765800AC-C3B9-498E-87BC-29FAE4C76B21}"/>
          </ac:spMkLst>
        </pc:spChg>
        <pc:spChg chg="add del">
          <ac:chgData name="sandra nayely serrano ciau" userId="S::21990702@prepaenlinea-sep.edu.mx::c4f81945-9d72-4906-92f0-d092e60c0d37" providerId="AD" clId="Web-{1D635522-2BAB-1B18-7EE1-BE6DF50F843F}" dt="2024-09-30T18:45:29.319" v="131"/>
          <ac:spMkLst>
            <pc:docMk/>
            <pc:sldMk cId="4214938176" sldId="273"/>
            <ac:spMk id="40" creationId="{1F9D6ACB-2FF4-49F9-978A-E0D5327FC635}"/>
          </ac:spMkLst>
        </pc:spChg>
        <pc:spChg chg="add del">
          <ac:chgData name="sandra nayely serrano ciau" userId="S::21990702@prepaenlinea-sep.edu.mx::c4f81945-9d72-4906-92f0-d092e60c0d37" providerId="AD" clId="Web-{1D635522-2BAB-1B18-7EE1-BE6DF50F843F}" dt="2024-09-30T18:45:29.319" v="131"/>
          <ac:spMkLst>
            <pc:docMk/>
            <pc:sldMk cId="4214938176" sldId="273"/>
            <ac:spMk id="41" creationId="{A5EC319D-0FEA-4B95-A3EA-01E35672C95B}"/>
          </ac:spMkLst>
        </pc:spChg>
        <pc:spChg chg="add del">
          <ac:chgData name="sandra nayely serrano ciau" userId="S::21990702@prepaenlinea-sep.edu.mx::c4f81945-9d72-4906-92f0-d092e60c0d37" providerId="AD" clId="Web-{1D635522-2BAB-1B18-7EE1-BE6DF50F843F}" dt="2024-09-30T18:45:39.554" v="133"/>
          <ac:spMkLst>
            <pc:docMk/>
            <pc:sldMk cId="4214938176" sldId="273"/>
            <ac:spMk id="43" creationId="{D94A7024-D948-494D-8920-BBA2DA07D15B}"/>
          </ac:spMkLst>
        </pc:spChg>
        <pc:spChg chg="add">
          <ac:chgData name="sandra nayely serrano ciau" userId="S::21990702@prepaenlinea-sep.edu.mx::c4f81945-9d72-4906-92f0-d092e60c0d37" providerId="AD" clId="Web-{1D635522-2BAB-1B18-7EE1-BE6DF50F843F}" dt="2024-09-30T18:45:39.569" v="134"/>
          <ac:spMkLst>
            <pc:docMk/>
            <pc:sldMk cId="4214938176" sldId="273"/>
            <ac:spMk id="47" creationId="{3F088236-D655-4F88-B238-E16762358025}"/>
          </ac:spMkLst>
        </pc:spChg>
        <pc:spChg chg="add">
          <ac:chgData name="sandra nayely serrano ciau" userId="S::21990702@prepaenlinea-sep.edu.mx::c4f81945-9d72-4906-92f0-d092e60c0d37" providerId="AD" clId="Web-{1D635522-2BAB-1B18-7EE1-BE6DF50F843F}" dt="2024-09-30T18:45:39.569" v="134"/>
          <ac:spMkLst>
            <pc:docMk/>
            <pc:sldMk cId="4214938176" sldId="273"/>
            <ac:spMk id="48" creationId="{3DAC0C92-199E-475C-9390-119A9B027276}"/>
          </ac:spMkLst>
        </pc:spChg>
        <pc:spChg chg="add">
          <ac:chgData name="sandra nayely serrano ciau" userId="S::21990702@prepaenlinea-sep.edu.mx::c4f81945-9d72-4906-92f0-d092e60c0d37" providerId="AD" clId="Web-{1D635522-2BAB-1B18-7EE1-BE6DF50F843F}" dt="2024-09-30T18:45:39.569" v="134"/>
          <ac:spMkLst>
            <pc:docMk/>
            <pc:sldMk cId="4214938176" sldId="273"/>
            <ac:spMk id="49" creationId="{C4CFB339-0ED8-4FE2-9EF1-6D1375B8499B}"/>
          </ac:spMkLst>
        </pc:spChg>
        <pc:spChg chg="add">
          <ac:chgData name="sandra nayely serrano ciau" userId="S::21990702@prepaenlinea-sep.edu.mx::c4f81945-9d72-4906-92f0-d092e60c0d37" providerId="AD" clId="Web-{1D635522-2BAB-1B18-7EE1-BE6DF50F843F}" dt="2024-09-30T18:45:39.569" v="134"/>
          <ac:spMkLst>
            <pc:docMk/>
            <pc:sldMk cId="4214938176" sldId="273"/>
            <ac:spMk id="50" creationId="{31896C80-2069-4431-9C19-83B913734490}"/>
          </ac:spMkLst>
        </pc:spChg>
        <pc:spChg chg="add">
          <ac:chgData name="sandra nayely serrano ciau" userId="S::21990702@prepaenlinea-sep.edu.mx::c4f81945-9d72-4906-92f0-d092e60c0d37" providerId="AD" clId="Web-{1D635522-2BAB-1B18-7EE1-BE6DF50F843F}" dt="2024-09-30T18:45:39.569" v="134"/>
          <ac:spMkLst>
            <pc:docMk/>
            <pc:sldMk cId="4214938176" sldId="273"/>
            <ac:spMk id="51" creationId="{BF120A21-0841-4823-B0C4-28AEBCEF9B78}"/>
          </ac:spMkLst>
        </pc:spChg>
        <pc:spChg chg="add">
          <ac:chgData name="sandra nayely serrano ciau" userId="S::21990702@prepaenlinea-sep.edu.mx::c4f81945-9d72-4906-92f0-d092e60c0d37" providerId="AD" clId="Web-{1D635522-2BAB-1B18-7EE1-BE6DF50F843F}" dt="2024-09-30T18:45:39.569" v="134"/>
          <ac:spMkLst>
            <pc:docMk/>
            <pc:sldMk cId="4214938176" sldId="273"/>
            <ac:spMk id="52" creationId="{DBB05BAE-BBD3-4289-899F-A6851503C6B0}"/>
          </ac:spMkLst>
        </pc:spChg>
        <pc:spChg chg="add">
          <ac:chgData name="sandra nayely serrano ciau" userId="S::21990702@prepaenlinea-sep.edu.mx::c4f81945-9d72-4906-92f0-d092e60c0d37" providerId="AD" clId="Web-{1D635522-2BAB-1B18-7EE1-BE6DF50F843F}" dt="2024-09-30T18:45:39.569" v="134"/>
          <ac:spMkLst>
            <pc:docMk/>
            <pc:sldMk cId="4214938176" sldId="273"/>
            <ac:spMk id="53" creationId="{9874D11C-36F5-4BBE-A490-019A54E953B0}"/>
          </ac:spMkLst>
        </pc:spChg>
        <pc:picChg chg="add mod ord">
          <ac:chgData name="sandra nayely serrano ciau" userId="S::21990702@prepaenlinea-sep.edu.mx::c4f81945-9d72-4906-92f0-d092e60c0d37" providerId="AD" clId="Web-{1D635522-2BAB-1B18-7EE1-BE6DF50F843F}" dt="2024-09-30T18:45:39.569" v="134"/>
          <ac:picMkLst>
            <pc:docMk/>
            <pc:sldMk cId="4214938176" sldId="273"/>
            <ac:picMk id="4" creationId="{BA0884BB-518A-EFD6-4248-D7B37ABC9907}"/>
          </ac:picMkLst>
        </pc:picChg>
        <pc:cxnChg chg="add del">
          <ac:chgData name="sandra nayely serrano ciau" userId="S::21990702@prepaenlinea-sep.edu.mx::c4f81945-9d72-4906-92f0-d092e60c0d37" providerId="AD" clId="Web-{1D635522-2BAB-1B18-7EE1-BE6DF50F843F}" dt="2024-09-30T18:45:23.069" v="127"/>
          <ac:cxnSpMkLst>
            <pc:docMk/>
            <pc:sldMk cId="4214938176" sldId="273"/>
            <ac:cxnSpMk id="9" creationId="{64FA5DFF-7FE6-4855-84E6-DFA78EE978BD}"/>
          </ac:cxnSpMkLst>
        </pc:cxnChg>
        <pc:cxnChg chg="add del">
          <ac:chgData name="sandra nayely serrano ciau" userId="S::21990702@prepaenlinea-sep.edu.mx::c4f81945-9d72-4906-92f0-d092e60c0d37" providerId="AD" clId="Web-{1D635522-2BAB-1B18-7EE1-BE6DF50F843F}" dt="2024-09-30T18:45:23.069" v="127"/>
          <ac:cxnSpMkLst>
            <pc:docMk/>
            <pc:sldMk cId="4214938176" sldId="273"/>
            <ac:cxnSpMk id="11" creationId="{2AFD8CBA-54A3-4363-991B-B9C631BBFA74}"/>
          </ac:cxnSpMkLst>
        </pc:cxnChg>
        <pc:cxnChg chg="add del">
          <ac:chgData name="sandra nayely serrano ciau" userId="S::21990702@prepaenlinea-sep.edu.mx::c4f81945-9d72-4906-92f0-d092e60c0d37" providerId="AD" clId="Web-{1D635522-2BAB-1B18-7EE1-BE6DF50F843F}" dt="2024-09-30T18:45:29.319" v="131"/>
          <ac:cxnSpMkLst>
            <pc:docMk/>
            <pc:sldMk cId="4214938176" sldId="273"/>
            <ac:cxnSpMk id="34" creationId="{063B6EC6-D752-4EE7-908B-F8F19E8C7FEA}"/>
          </ac:cxnSpMkLst>
        </pc:cxnChg>
        <pc:cxnChg chg="add del">
          <ac:chgData name="sandra nayely serrano ciau" userId="S::21990702@prepaenlinea-sep.edu.mx::c4f81945-9d72-4906-92f0-d092e60c0d37" providerId="AD" clId="Web-{1D635522-2BAB-1B18-7EE1-BE6DF50F843F}" dt="2024-09-30T18:45:29.319" v="131"/>
          <ac:cxnSpMkLst>
            <pc:docMk/>
            <pc:sldMk cId="4214938176" sldId="273"/>
            <ac:cxnSpMk id="35" creationId="{EFECD4E8-AD3E-4228-82A2-9461958EA94D}"/>
          </ac:cxnSpMkLst>
        </pc:cxnChg>
        <pc:cxnChg chg="add">
          <ac:chgData name="sandra nayely serrano ciau" userId="S::21990702@prepaenlinea-sep.edu.mx::c4f81945-9d72-4906-92f0-d092e60c0d37" providerId="AD" clId="Web-{1D635522-2BAB-1B18-7EE1-BE6DF50F843F}" dt="2024-09-30T18:45:39.569" v="134"/>
          <ac:cxnSpMkLst>
            <pc:docMk/>
            <pc:sldMk cId="4214938176" sldId="273"/>
            <ac:cxnSpMk id="45" creationId="{64FA5DFF-7FE6-4855-84E6-DFA78EE978BD}"/>
          </ac:cxnSpMkLst>
        </pc:cxnChg>
        <pc:cxnChg chg="add">
          <ac:chgData name="sandra nayely serrano ciau" userId="S::21990702@prepaenlinea-sep.edu.mx::c4f81945-9d72-4906-92f0-d092e60c0d37" providerId="AD" clId="Web-{1D635522-2BAB-1B18-7EE1-BE6DF50F843F}" dt="2024-09-30T18:45:39.569" v="134"/>
          <ac:cxnSpMkLst>
            <pc:docMk/>
            <pc:sldMk cId="4214938176" sldId="273"/>
            <ac:cxnSpMk id="46" creationId="{2AFD8CBA-54A3-4363-991B-B9C631BBFA74}"/>
          </ac:cxnSpMkLst>
        </pc:cxnChg>
      </pc:sldChg>
      <pc:sldChg chg="addSp modSp new mod setBg setClrOvrMap">
        <pc:chgData name="sandra nayely serrano ciau" userId="S::21990702@prepaenlinea-sep.edu.mx::c4f81945-9d72-4906-92f0-d092e60c0d37" providerId="AD" clId="Web-{1D635522-2BAB-1B18-7EE1-BE6DF50F843F}" dt="2024-09-30T19:35:59.380" v="1079" actId="20577"/>
        <pc:sldMkLst>
          <pc:docMk/>
          <pc:sldMk cId="1020300058" sldId="274"/>
        </pc:sldMkLst>
        <pc:spChg chg="mod">
          <ac:chgData name="sandra nayely serrano ciau" userId="S::21990702@prepaenlinea-sep.edu.mx::c4f81945-9d72-4906-92f0-d092e60c0d37" providerId="AD" clId="Web-{1D635522-2BAB-1B18-7EE1-BE6DF50F843F}" dt="2024-09-30T19:00:10.116" v="451"/>
          <ac:spMkLst>
            <pc:docMk/>
            <pc:sldMk cId="1020300058" sldId="274"/>
            <ac:spMk id="2" creationId="{57A3F727-4334-863D-67B9-F372E73F0520}"/>
          </ac:spMkLst>
        </pc:spChg>
        <pc:spChg chg="mod">
          <ac:chgData name="sandra nayely serrano ciau" userId="S::21990702@prepaenlinea-sep.edu.mx::c4f81945-9d72-4906-92f0-d092e60c0d37" providerId="AD" clId="Web-{1D635522-2BAB-1B18-7EE1-BE6DF50F843F}" dt="2024-09-30T19:35:59.380" v="1079" actId="20577"/>
          <ac:spMkLst>
            <pc:docMk/>
            <pc:sldMk cId="1020300058" sldId="274"/>
            <ac:spMk id="3" creationId="{E98597DD-DB59-563F-E198-21926DC116D0}"/>
          </ac:spMkLst>
        </pc:spChg>
        <pc:spChg chg="add">
          <ac:chgData name="sandra nayely serrano ciau" userId="S::21990702@prepaenlinea-sep.edu.mx::c4f81945-9d72-4906-92f0-d092e60c0d37" providerId="AD" clId="Web-{1D635522-2BAB-1B18-7EE1-BE6DF50F843F}" dt="2024-09-30T19:00:10.116" v="451"/>
          <ac:spMkLst>
            <pc:docMk/>
            <pc:sldMk cId="1020300058" sldId="274"/>
            <ac:spMk id="9" creationId="{3BCB5F6A-9EB0-40B0-9D13-3023E9A20508}"/>
          </ac:spMkLst>
        </pc:spChg>
        <pc:picChg chg="add mod">
          <ac:chgData name="sandra nayely serrano ciau" userId="S::21990702@prepaenlinea-sep.edu.mx::c4f81945-9d72-4906-92f0-d092e60c0d37" providerId="AD" clId="Web-{1D635522-2BAB-1B18-7EE1-BE6DF50F843F}" dt="2024-09-30T19:00:10.116" v="451"/>
          <ac:picMkLst>
            <pc:docMk/>
            <pc:sldMk cId="1020300058" sldId="274"/>
            <ac:picMk id="4" creationId="{5D3EA383-AA89-FA75-0B8F-B71EE68D2C0A}"/>
          </ac:picMkLst>
        </pc:picChg>
      </pc:sldChg>
      <pc:sldChg chg="addSp delSp modSp new mod setBg setClrOvrMap">
        <pc:chgData name="sandra nayely serrano ciau" userId="S::21990702@prepaenlinea-sep.edu.mx::c4f81945-9d72-4906-92f0-d092e60c0d37" providerId="AD" clId="Web-{1D635522-2BAB-1B18-7EE1-BE6DF50F843F}" dt="2024-09-30T19:36:20.333" v="1081" actId="20577"/>
        <pc:sldMkLst>
          <pc:docMk/>
          <pc:sldMk cId="699094790" sldId="275"/>
        </pc:sldMkLst>
        <pc:spChg chg="mod">
          <ac:chgData name="sandra nayely serrano ciau" userId="S::21990702@prepaenlinea-sep.edu.mx::c4f81945-9d72-4906-92f0-d092e60c0d37" providerId="AD" clId="Web-{1D635522-2BAB-1B18-7EE1-BE6DF50F843F}" dt="2024-09-30T19:14:48.100" v="799"/>
          <ac:spMkLst>
            <pc:docMk/>
            <pc:sldMk cId="699094790" sldId="275"/>
            <ac:spMk id="2" creationId="{A8BF5A90-404E-3F08-7D35-2C4660357AC1}"/>
          </ac:spMkLst>
        </pc:spChg>
        <pc:spChg chg="mod">
          <ac:chgData name="sandra nayely serrano ciau" userId="S::21990702@prepaenlinea-sep.edu.mx::c4f81945-9d72-4906-92f0-d092e60c0d37" providerId="AD" clId="Web-{1D635522-2BAB-1B18-7EE1-BE6DF50F843F}" dt="2024-09-30T19:36:20.333" v="1081" actId="20577"/>
          <ac:spMkLst>
            <pc:docMk/>
            <pc:sldMk cId="699094790" sldId="275"/>
            <ac:spMk id="3" creationId="{7E28175E-4471-D611-981E-206AB37FA949}"/>
          </ac:spMkLst>
        </pc:spChg>
        <pc:spChg chg="add del">
          <ac:chgData name="sandra nayely serrano ciau" userId="S::21990702@prepaenlinea-sep.edu.mx::c4f81945-9d72-4906-92f0-d092e60c0d37" providerId="AD" clId="Web-{1D635522-2BAB-1B18-7EE1-BE6DF50F843F}" dt="2024-09-30T19:14:48.100" v="798"/>
          <ac:spMkLst>
            <pc:docMk/>
            <pc:sldMk cId="699094790" sldId="275"/>
            <ac:spMk id="9" creationId="{3BCB5F6A-9EB0-40B0-9D13-3023E9A20508}"/>
          </ac:spMkLst>
        </pc:spChg>
        <pc:spChg chg="add">
          <ac:chgData name="sandra nayely serrano ciau" userId="S::21990702@prepaenlinea-sep.edu.mx::c4f81945-9d72-4906-92f0-d092e60c0d37" providerId="AD" clId="Web-{1D635522-2BAB-1B18-7EE1-BE6DF50F843F}" dt="2024-09-30T19:14:48.100" v="799"/>
          <ac:spMkLst>
            <pc:docMk/>
            <pc:sldMk cId="699094790" sldId="275"/>
            <ac:spMk id="11" creationId="{3BCB5F6A-9EB0-40B0-9D13-3023E9A20508}"/>
          </ac:spMkLst>
        </pc:spChg>
        <pc:picChg chg="add mod">
          <ac:chgData name="sandra nayely serrano ciau" userId="S::21990702@prepaenlinea-sep.edu.mx::c4f81945-9d72-4906-92f0-d092e60c0d37" providerId="AD" clId="Web-{1D635522-2BAB-1B18-7EE1-BE6DF50F843F}" dt="2024-09-30T19:14:48.100" v="799"/>
          <ac:picMkLst>
            <pc:docMk/>
            <pc:sldMk cId="699094790" sldId="275"/>
            <ac:picMk id="4" creationId="{C07549D0-36D1-A0C2-D73D-DDE56AC7A4EF}"/>
          </ac:picMkLst>
        </pc:picChg>
      </pc:sldChg>
      <pc:sldChg chg="addSp delSp modSp new mod setBg">
        <pc:chgData name="sandra nayely serrano ciau" userId="S::21990702@prepaenlinea-sep.edu.mx::c4f81945-9d72-4906-92f0-d092e60c0d37" providerId="AD" clId="Web-{1D635522-2BAB-1B18-7EE1-BE6DF50F843F}" dt="2024-09-30T19:39:22.887" v="1100" actId="20577"/>
        <pc:sldMkLst>
          <pc:docMk/>
          <pc:sldMk cId="2339152549" sldId="276"/>
        </pc:sldMkLst>
        <pc:spChg chg="mod">
          <ac:chgData name="sandra nayely serrano ciau" userId="S::21990702@prepaenlinea-sep.edu.mx::c4f81945-9d72-4906-92f0-d092e60c0d37" providerId="AD" clId="Web-{1D635522-2BAB-1B18-7EE1-BE6DF50F843F}" dt="2024-09-30T19:39:07.949" v="1098"/>
          <ac:spMkLst>
            <pc:docMk/>
            <pc:sldMk cId="2339152549" sldId="276"/>
            <ac:spMk id="2" creationId="{0509AD01-8F49-C72A-0856-746B503BA5B7}"/>
          </ac:spMkLst>
        </pc:spChg>
        <pc:spChg chg="mod">
          <ac:chgData name="sandra nayely serrano ciau" userId="S::21990702@prepaenlinea-sep.edu.mx::c4f81945-9d72-4906-92f0-d092e60c0d37" providerId="AD" clId="Web-{1D635522-2BAB-1B18-7EE1-BE6DF50F843F}" dt="2024-09-30T19:39:22.887" v="1100" actId="20577"/>
          <ac:spMkLst>
            <pc:docMk/>
            <pc:sldMk cId="2339152549" sldId="276"/>
            <ac:spMk id="3" creationId="{7D04DBB3-C18C-EA0E-F249-D79726E865D1}"/>
          </ac:spMkLst>
        </pc:spChg>
        <pc:spChg chg="add">
          <ac:chgData name="sandra nayely serrano ciau" userId="S::21990702@prepaenlinea-sep.edu.mx::c4f81945-9d72-4906-92f0-d092e60c0d37" providerId="AD" clId="Web-{1D635522-2BAB-1B18-7EE1-BE6DF50F843F}" dt="2024-09-30T19:39:07.949" v="1098"/>
          <ac:spMkLst>
            <pc:docMk/>
            <pc:sldMk cId="2339152549" sldId="276"/>
            <ac:spMk id="14" creationId="{3F088236-D655-4F88-B238-E16762358025}"/>
          </ac:spMkLst>
        </pc:spChg>
        <pc:spChg chg="add">
          <ac:chgData name="sandra nayely serrano ciau" userId="S::21990702@prepaenlinea-sep.edu.mx::c4f81945-9d72-4906-92f0-d092e60c0d37" providerId="AD" clId="Web-{1D635522-2BAB-1B18-7EE1-BE6DF50F843F}" dt="2024-09-30T19:39:07.949" v="1098"/>
          <ac:spMkLst>
            <pc:docMk/>
            <pc:sldMk cId="2339152549" sldId="276"/>
            <ac:spMk id="16" creationId="{3DAC0C92-199E-475C-9390-119A9B027276}"/>
          </ac:spMkLst>
        </pc:spChg>
        <pc:spChg chg="add">
          <ac:chgData name="sandra nayely serrano ciau" userId="S::21990702@prepaenlinea-sep.edu.mx::c4f81945-9d72-4906-92f0-d092e60c0d37" providerId="AD" clId="Web-{1D635522-2BAB-1B18-7EE1-BE6DF50F843F}" dt="2024-09-30T19:39:07.949" v="1098"/>
          <ac:spMkLst>
            <pc:docMk/>
            <pc:sldMk cId="2339152549" sldId="276"/>
            <ac:spMk id="18" creationId="{C4CFB339-0ED8-4FE2-9EF1-6D1375B8499B}"/>
          </ac:spMkLst>
        </pc:spChg>
        <pc:spChg chg="add">
          <ac:chgData name="sandra nayely serrano ciau" userId="S::21990702@prepaenlinea-sep.edu.mx::c4f81945-9d72-4906-92f0-d092e60c0d37" providerId="AD" clId="Web-{1D635522-2BAB-1B18-7EE1-BE6DF50F843F}" dt="2024-09-30T19:39:07.949" v="1098"/>
          <ac:spMkLst>
            <pc:docMk/>
            <pc:sldMk cId="2339152549" sldId="276"/>
            <ac:spMk id="20" creationId="{31896C80-2069-4431-9C19-83B913734490}"/>
          </ac:spMkLst>
        </pc:spChg>
        <pc:spChg chg="add">
          <ac:chgData name="sandra nayely serrano ciau" userId="S::21990702@prepaenlinea-sep.edu.mx::c4f81945-9d72-4906-92f0-d092e60c0d37" providerId="AD" clId="Web-{1D635522-2BAB-1B18-7EE1-BE6DF50F843F}" dt="2024-09-30T19:39:07.949" v="1098"/>
          <ac:spMkLst>
            <pc:docMk/>
            <pc:sldMk cId="2339152549" sldId="276"/>
            <ac:spMk id="22" creationId="{BF120A21-0841-4823-B0C4-28AEBCEF9B78}"/>
          </ac:spMkLst>
        </pc:spChg>
        <pc:spChg chg="add">
          <ac:chgData name="sandra nayely serrano ciau" userId="S::21990702@prepaenlinea-sep.edu.mx::c4f81945-9d72-4906-92f0-d092e60c0d37" providerId="AD" clId="Web-{1D635522-2BAB-1B18-7EE1-BE6DF50F843F}" dt="2024-09-30T19:39:07.949" v="1098"/>
          <ac:spMkLst>
            <pc:docMk/>
            <pc:sldMk cId="2339152549" sldId="276"/>
            <ac:spMk id="24" creationId="{DBB05BAE-BBD3-4289-899F-A6851503C6B0}"/>
          </ac:spMkLst>
        </pc:spChg>
        <pc:spChg chg="add">
          <ac:chgData name="sandra nayely serrano ciau" userId="S::21990702@prepaenlinea-sep.edu.mx::c4f81945-9d72-4906-92f0-d092e60c0d37" providerId="AD" clId="Web-{1D635522-2BAB-1B18-7EE1-BE6DF50F843F}" dt="2024-09-30T19:39:07.949" v="1098"/>
          <ac:spMkLst>
            <pc:docMk/>
            <pc:sldMk cId="2339152549" sldId="276"/>
            <ac:spMk id="26" creationId="{9874D11C-36F5-4BBE-A490-019A54E953B0}"/>
          </ac:spMkLst>
        </pc:spChg>
        <pc:picChg chg="add del mod">
          <ac:chgData name="sandra nayely serrano ciau" userId="S::21990702@prepaenlinea-sep.edu.mx::c4f81945-9d72-4906-92f0-d092e60c0d37" providerId="AD" clId="Web-{1D635522-2BAB-1B18-7EE1-BE6DF50F843F}" dt="2024-09-30T19:25:01.700" v="940"/>
          <ac:picMkLst>
            <pc:docMk/>
            <pc:sldMk cId="2339152549" sldId="276"/>
            <ac:picMk id="4" creationId="{B0B96258-4392-3732-ADFE-8F77E5EC3E77}"/>
          </ac:picMkLst>
        </pc:picChg>
        <pc:picChg chg="add mod ord">
          <ac:chgData name="sandra nayely serrano ciau" userId="S::21990702@prepaenlinea-sep.edu.mx::c4f81945-9d72-4906-92f0-d092e60c0d37" providerId="AD" clId="Web-{1D635522-2BAB-1B18-7EE1-BE6DF50F843F}" dt="2024-09-30T19:39:07.949" v="1098"/>
          <ac:picMkLst>
            <pc:docMk/>
            <pc:sldMk cId="2339152549" sldId="276"/>
            <ac:picMk id="5" creationId="{AB7E8469-5A6F-F445-E7FA-20FD447723A4}"/>
          </ac:picMkLst>
        </pc:picChg>
        <pc:cxnChg chg="add">
          <ac:chgData name="sandra nayely serrano ciau" userId="S::21990702@prepaenlinea-sep.edu.mx::c4f81945-9d72-4906-92f0-d092e60c0d37" providerId="AD" clId="Web-{1D635522-2BAB-1B18-7EE1-BE6DF50F843F}" dt="2024-09-30T19:39:07.949" v="1098"/>
          <ac:cxnSpMkLst>
            <pc:docMk/>
            <pc:sldMk cId="2339152549" sldId="276"/>
            <ac:cxnSpMk id="10" creationId="{64FA5DFF-7FE6-4855-84E6-DFA78EE978BD}"/>
          </ac:cxnSpMkLst>
        </pc:cxnChg>
        <pc:cxnChg chg="add">
          <ac:chgData name="sandra nayely serrano ciau" userId="S::21990702@prepaenlinea-sep.edu.mx::c4f81945-9d72-4906-92f0-d092e60c0d37" providerId="AD" clId="Web-{1D635522-2BAB-1B18-7EE1-BE6DF50F843F}" dt="2024-09-30T19:39:07.949" v="1098"/>
          <ac:cxnSpMkLst>
            <pc:docMk/>
            <pc:sldMk cId="2339152549" sldId="276"/>
            <ac:cxnSpMk id="12" creationId="{2AFD8CBA-54A3-4363-991B-B9C631BBFA74}"/>
          </ac:cxnSpMkLst>
        </pc:cxnChg>
      </pc:sldChg>
      <pc:sldChg chg="addSp modSp new mod setBg">
        <pc:chgData name="sandra nayely serrano ciau" userId="S::21990702@prepaenlinea-sep.edu.mx::c4f81945-9d72-4906-92f0-d092e60c0d37" providerId="AD" clId="Web-{1D635522-2BAB-1B18-7EE1-BE6DF50F843F}" dt="2024-09-30T19:38:24.463" v="1097" actId="20577"/>
        <pc:sldMkLst>
          <pc:docMk/>
          <pc:sldMk cId="1876376724" sldId="277"/>
        </pc:sldMkLst>
        <pc:spChg chg="mod">
          <ac:chgData name="sandra nayely serrano ciau" userId="S::21990702@prepaenlinea-sep.edu.mx::c4f81945-9d72-4906-92f0-d092e60c0d37" providerId="AD" clId="Web-{1D635522-2BAB-1B18-7EE1-BE6DF50F843F}" dt="2024-09-30T19:38:11.025" v="1096"/>
          <ac:spMkLst>
            <pc:docMk/>
            <pc:sldMk cId="1876376724" sldId="277"/>
            <ac:spMk id="2" creationId="{4EF743F8-0160-09D4-25F3-60D3E55CD9A6}"/>
          </ac:spMkLst>
        </pc:spChg>
        <pc:spChg chg="mod">
          <ac:chgData name="sandra nayely serrano ciau" userId="S::21990702@prepaenlinea-sep.edu.mx::c4f81945-9d72-4906-92f0-d092e60c0d37" providerId="AD" clId="Web-{1D635522-2BAB-1B18-7EE1-BE6DF50F843F}" dt="2024-09-30T19:38:24.463" v="1097" actId="20577"/>
          <ac:spMkLst>
            <pc:docMk/>
            <pc:sldMk cId="1876376724" sldId="277"/>
            <ac:spMk id="3" creationId="{B02347F9-950E-BEC8-1AAB-E15C7453510F}"/>
          </ac:spMkLst>
        </pc:spChg>
        <pc:spChg chg="add">
          <ac:chgData name="sandra nayely serrano ciau" userId="S::21990702@prepaenlinea-sep.edu.mx::c4f81945-9d72-4906-92f0-d092e60c0d37" providerId="AD" clId="Web-{1D635522-2BAB-1B18-7EE1-BE6DF50F843F}" dt="2024-09-30T19:38:11.025" v="1096"/>
          <ac:spMkLst>
            <pc:docMk/>
            <pc:sldMk cId="1876376724" sldId="277"/>
            <ac:spMk id="13" creationId="{3F088236-D655-4F88-B238-E16762358025}"/>
          </ac:spMkLst>
        </pc:spChg>
        <pc:spChg chg="add">
          <ac:chgData name="sandra nayely serrano ciau" userId="S::21990702@prepaenlinea-sep.edu.mx::c4f81945-9d72-4906-92f0-d092e60c0d37" providerId="AD" clId="Web-{1D635522-2BAB-1B18-7EE1-BE6DF50F843F}" dt="2024-09-30T19:38:11.025" v="1096"/>
          <ac:spMkLst>
            <pc:docMk/>
            <pc:sldMk cId="1876376724" sldId="277"/>
            <ac:spMk id="15" creationId="{3DAC0C92-199E-475C-9390-119A9B027276}"/>
          </ac:spMkLst>
        </pc:spChg>
        <pc:spChg chg="add">
          <ac:chgData name="sandra nayely serrano ciau" userId="S::21990702@prepaenlinea-sep.edu.mx::c4f81945-9d72-4906-92f0-d092e60c0d37" providerId="AD" clId="Web-{1D635522-2BAB-1B18-7EE1-BE6DF50F843F}" dt="2024-09-30T19:38:11.025" v="1096"/>
          <ac:spMkLst>
            <pc:docMk/>
            <pc:sldMk cId="1876376724" sldId="277"/>
            <ac:spMk id="17" creationId="{C4CFB339-0ED8-4FE2-9EF1-6D1375B8499B}"/>
          </ac:spMkLst>
        </pc:spChg>
        <pc:spChg chg="add">
          <ac:chgData name="sandra nayely serrano ciau" userId="S::21990702@prepaenlinea-sep.edu.mx::c4f81945-9d72-4906-92f0-d092e60c0d37" providerId="AD" clId="Web-{1D635522-2BAB-1B18-7EE1-BE6DF50F843F}" dt="2024-09-30T19:38:11.025" v="1096"/>
          <ac:spMkLst>
            <pc:docMk/>
            <pc:sldMk cId="1876376724" sldId="277"/>
            <ac:spMk id="19" creationId="{31896C80-2069-4431-9C19-83B913734490}"/>
          </ac:spMkLst>
        </pc:spChg>
        <pc:spChg chg="add">
          <ac:chgData name="sandra nayely serrano ciau" userId="S::21990702@prepaenlinea-sep.edu.mx::c4f81945-9d72-4906-92f0-d092e60c0d37" providerId="AD" clId="Web-{1D635522-2BAB-1B18-7EE1-BE6DF50F843F}" dt="2024-09-30T19:38:11.025" v="1096"/>
          <ac:spMkLst>
            <pc:docMk/>
            <pc:sldMk cId="1876376724" sldId="277"/>
            <ac:spMk id="21" creationId="{BF120A21-0841-4823-B0C4-28AEBCEF9B78}"/>
          </ac:spMkLst>
        </pc:spChg>
        <pc:spChg chg="add">
          <ac:chgData name="sandra nayely serrano ciau" userId="S::21990702@prepaenlinea-sep.edu.mx::c4f81945-9d72-4906-92f0-d092e60c0d37" providerId="AD" clId="Web-{1D635522-2BAB-1B18-7EE1-BE6DF50F843F}" dt="2024-09-30T19:38:11.025" v="1096"/>
          <ac:spMkLst>
            <pc:docMk/>
            <pc:sldMk cId="1876376724" sldId="277"/>
            <ac:spMk id="23" creationId="{DBB05BAE-BBD3-4289-899F-A6851503C6B0}"/>
          </ac:spMkLst>
        </pc:spChg>
        <pc:spChg chg="add">
          <ac:chgData name="sandra nayely serrano ciau" userId="S::21990702@prepaenlinea-sep.edu.mx::c4f81945-9d72-4906-92f0-d092e60c0d37" providerId="AD" clId="Web-{1D635522-2BAB-1B18-7EE1-BE6DF50F843F}" dt="2024-09-30T19:38:11.025" v="1096"/>
          <ac:spMkLst>
            <pc:docMk/>
            <pc:sldMk cId="1876376724" sldId="277"/>
            <ac:spMk id="25" creationId="{9874D11C-36F5-4BBE-A490-019A54E953B0}"/>
          </ac:spMkLst>
        </pc:spChg>
        <pc:picChg chg="add mod ord">
          <ac:chgData name="sandra nayely serrano ciau" userId="S::21990702@prepaenlinea-sep.edu.mx::c4f81945-9d72-4906-92f0-d092e60c0d37" providerId="AD" clId="Web-{1D635522-2BAB-1B18-7EE1-BE6DF50F843F}" dt="2024-09-30T19:38:11.025" v="1096"/>
          <ac:picMkLst>
            <pc:docMk/>
            <pc:sldMk cId="1876376724" sldId="277"/>
            <ac:picMk id="4" creationId="{32F56E45-E204-F70A-BA65-A1EA5278B498}"/>
          </ac:picMkLst>
        </pc:picChg>
        <pc:cxnChg chg="add">
          <ac:chgData name="sandra nayely serrano ciau" userId="S::21990702@prepaenlinea-sep.edu.mx::c4f81945-9d72-4906-92f0-d092e60c0d37" providerId="AD" clId="Web-{1D635522-2BAB-1B18-7EE1-BE6DF50F843F}" dt="2024-09-30T19:38:11.025" v="1096"/>
          <ac:cxnSpMkLst>
            <pc:docMk/>
            <pc:sldMk cId="1876376724" sldId="277"/>
            <ac:cxnSpMk id="9" creationId="{64FA5DFF-7FE6-4855-84E6-DFA78EE978BD}"/>
          </ac:cxnSpMkLst>
        </pc:cxnChg>
        <pc:cxnChg chg="add">
          <ac:chgData name="sandra nayely serrano ciau" userId="S::21990702@prepaenlinea-sep.edu.mx::c4f81945-9d72-4906-92f0-d092e60c0d37" providerId="AD" clId="Web-{1D635522-2BAB-1B18-7EE1-BE6DF50F843F}" dt="2024-09-30T19:38:11.025" v="1096"/>
          <ac:cxnSpMkLst>
            <pc:docMk/>
            <pc:sldMk cId="1876376724" sldId="277"/>
            <ac:cxnSpMk id="11" creationId="{2AFD8CBA-54A3-4363-991B-B9C631BBFA74}"/>
          </ac:cxnSpMkLst>
        </pc:cxnChg>
      </pc:sldChg>
      <pc:sldChg chg="modSp new ord">
        <pc:chgData name="sandra nayely serrano ciau" userId="S::21990702@prepaenlinea-sep.edu.mx::c4f81945-9d72-4906-92f0-d092e60c0d37" providerId="AD" clId="Web-{1D635522-2BAB-1B18-7EE1-BE6DF50F843F}" dt="2024-09-30T19:43:30.817" v="1124" actId="14100"/>
        <pc:sldMkLst>
          <pc:docMk/>
          <pc:sldMk cId="1289078163" sldId="278"/>
        </pc:sldMkLst>
        <pc:spChg chg="mod">
          <ac:chgData name="sandra nayely serrano ciau" userId="S::21990702@prepaenlinea-sep.edu.mx::c4f81945-9d72-4906-92f0-d092e60c0d37" providerId="AD" clId="Web-{1D635522-2BAB-1B18-7EE1-BE6DF50F843F}" dt="2024-09-30T19:43:23.067" v="1122" actId="14100"/>
          <ac:spMkLst>
            <pc:docMk/>
            <pc:sldMk cId="1289078163" sldId="278"/>
            <ac:spMk id="2" creationId="{4BA3D985-CA50-F6E4-8C36-93E5B0D956CB}"/>
          </ac:spMkLst>
        </pc:spChg>
        <pc:spChg chg="mod">
          <ac:chgData name="sandra nayely serrano ciau" userId="S::21990702@prepaenlinea-sep.edu.mx::c4f81945-9d72-4906-92f0-d092e60c0d37" providerId="AD" clId="Web-{1D635522-2BAB-1B18-7EE1-BE6DF50F843F}" dt="2024-09-30T19:43:30.817" v="1124" actId="14100"/>
          <ac:spMkLst>
            <pc:docMk/>
            <pc:sldMk cId="1289078163" sldId="278"/>
            <ac:spMk id="3" creationId="{0C56B2A9-AEC6-B325-EE8A-A21C4ECDB3B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MX"/>
              <a:t>Haz clic para modificar el estilo de título del patrón</a:t>
            </a:r>
            <a:endParaRPr lang="en-US"/>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MX"/>
              <a:t>Haz clic para editar el estilo de subtítulo del patrón</a:t>
            </a:r>
            <a:endParaRPr lang="en-US"/>
          </a:p>
        </p:txBody>
      </p:sp>
      <p:sp>
        <p:nvSpPr>
          <p:cNvPr id="4" name="Date Placeholder 3"/>
          <p:cNvSpPr>
            <a:spLocks noGrp="1"/>
          </p:cNvSpPr>
          <p:nvPr>
            <p:ph type="dt" sz="half" idx="10"/>
          </p:nvPr>
        </p:nvSpPr>
        <p:spPr/>
        <p:txBody>
          <a:bodyPr/>
          <a:lstStyle/>
          <a:p>
            <a:fld id="{AC468533-F933-4562-A672-3FE4E54287A4}" type="datetimeFigureOut">
              <a:rPr lang="es-MX" smtClean="0"/>
              <a:t>30/09/2024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7654DD8-C19F-47A6-A62B-15D506BB208D}" type="slidenum">
              <a:rPr lang="es-MX" smtClean="0"/>
              <a:t>‹#›</a:t>
            </a:fld>
            <a:endParaRPr lang="es-MX"/>
          </a:p>
        </p:txBody>
      </p:sp>
    </p:spTree>
    <p:extLst>
      <p:ext uri="{BB962C8B-B14F-4D97-AF65-F5344CB8AC3E}">
        <p14:creationId xmlns:p14="http://schemas.microsoft.com/office/powerpoint/2010/main" val="2954468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MX"/>
              <a:t>Haz clic para modificar el estilo de título del patrón</a:t>
            </a:r>
            <a:endParaRPr lang="en-US"/>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AC468533-F933-4562-A672-3FE4E54287A4}" type="datetimeFigureOut">
              <a:rPr lang="es-MX" smtClean="0"/>
              <a:t>30/09/2024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7654DD8-C19F-47A6-A62B-15D506BB208D}" type="slidenum">
              <a:rPr lang="es-MX" smtClean="0"/>
              <a:t>‹#›</a:t>
            </a:fld>
            <a:endParaRPr lang="es-MX"/>
          </a:p>
        </p:txBody>
      </p:sp>
    </p:spTree>
    <p:extLst>
      <p:ext uri="{BB962C8B-B14F-4D97-AF65-F5344CB8AC3E}">
        <p14:creationId xmlns:p14="http://schemas.microsoft.com/office/powerpoint/2010/main" val="1597053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MX"/>
              <a:t>Haz clic para modificar el estilo de título del patrón</a:t>
            </a:r>
            <a:endParaRPr lang="en-US"/>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MX"/>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AC468533-F933-4562-A672-3FE4E54287A4}" type="datetimeFigureOut">
              <a:rPr lang="es-MX" smtClean="0"/>
              <a:t>30/09/2024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7654DD8-C19F-47A6-A62B-15D506BB208D}" type="slidenum">
              <a:rPr lang="es-MX" smtClean="0"/>
              <a:t>‹#›</a:t>
            </a:fld>
            <a:endParaRPr lang="es-MX"/>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3865776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MX"/>
              <a:t>Haz clic para modificar el estilo de título del patrón</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AC468533-F933-4562-A672-3FE4E54287A4}" type="datetimeFigureOut">
              <a:rPr lang="es-MX" smtClean="0"/>
              <a:t>30/09/2024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7654DD8-C19F-47A6-A62B-15D506BB208D}" type="slidenum">
              <a:rPr lang="es-MX" smtClean="0"/>
              <a:t>‹#›</a:t>
            </a:fld>
            <a:endParaRPr lang="es-MX"/>
          </a:p>
        </p:txBody>
      </p:sp>
    </p:spTree>
    <p:extLst>
      <p:ext uri="{BB962C8B-B14F-4D97-AF65-F5344CB8AC3E}">
        <p14:creationId xmlns:p14="http://schemas.microsoft.com/office/powerpoint/2010/main" val="1744518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MX"/>
              <a:t>Haz clic para modificar el estilo de título del patrón</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MX"/>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AC468533-F933-4562-A672-3FE4E54287A4}" type="datetimeFigureOut">
              <a:rPr lang="es-MX" smtClean="0"/>
              <a:t>30/09/2024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7654DD8-C19F-47A6-A62B-15D506BB208D}" type="slidenum">
              <a:rPr lang="es-MX" smtClean="0"/>
              <a:t>‹#›</a:t>
            </a:fld>
            <a:endParaRPr lang="es-MX"/>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09756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MX"/>
              <a:t>Haz clic para modificar el estilo de título del patrón</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MX"/>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AC468533-F933-4562-A672-3FE4E54287A4}" type="datetimeFigureOut">
              <a:rPr lang="es-MX" smtClean="0"/>
              <a:t>30/09/2024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7654DD8-C19F-47A6-A62B-15D506BB208D}" type="slidenum">
              <a:rPr lang="es-MX" smtClean="0"/>
              <a:t>‹#›</a:t>
            </a:fld>
            <a:endParaRPr lang="es-MX"/>
          </a:p>
        </p:txBody>
      </p:sp>
    </p:spTree>
    <p:extLst>
      <p:ext uri="{BB962C8B-B14F-4D97-AF65-F5344CB8AC3E}">
        <p14:creationId xmlns:p14="http://schemas.microsoft.com/office/powerpoint/2010/main" val="4281167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Date Placeholder 3"/>
          <p:cNvSpPr>
            <a:spLocks noGrp="1"/>
          </p:cNvSpPr>
          <p:nvPr>
            <p:ph type="dt" sz="half" idx="10"/>
          </p:nvPr>
        </p:nvSpPr>
        <p:spPr/>
        <p:txBody>
          <a:bodyPr/>
          <a:lstStyle/>
          <a:p>
            <a:fld id="{AC468533-F933-4562-A672-3FE4E54287A4}" type="datetimeFigureOut">
              <a:rPr lang="es-MX" smtClean="0"/>
              <a:t>30/09/2024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7654DD8-C19F-47A6-A62B-15D506BB208D}" type="slidenum">
              <a:rPr lang="es-MX" smtClean="0"/>
              <a:t>‹#›</a:t>
            </a:fld>
            <a:endParaRPr lang="es-MX"/>
          </a:p>
        </p:txBody>
      </p:sp>
    </p:spTree>
    <p:extLst>
      <p:ext uri="{BB962C8B-B14F-4D97-AF65-F5344CB8AC3E}">
        <p14:creationId xmlns:p14="http://schemas.microsoft.com/office/powerpoint/2010/main" val="118323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MX"/>
              <a:t>Haz clic para modificar el estilo de título del patrón</a:t>
            </a:r>
            <a:endParaRPr lang="en-US"/>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Date Placeholder 3"/>
          <p:cNvSpPr>
            <a:spLocks noGrp="1"/>
          </p:cNvSpPr>
          <p:nvPr>
            <p:ph type="dt" sz="half" idx="10"/>
          </p:nvPr>
        </p:nvSpPr>
        <p:spPr/>
        <p:txBody>
          <a:bodyPr/>
          <a:lstStyle/>
          <a:p>
            <a:fld id="{AC468533-F933-4562-A672-3FE4E54287A4}" type="datetimeFigureOut">
              <a:rPr lang="es-MX" smtClean="0"/>
              <a:t>30/09/2024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7654DD8-C19F-47A6-A62B-15D506BB208D}" type="slidenum">
              <a:rPr lang="es-MX" smtClean="0"/>
              <a:t>‹#›</a:t>
            </a:fld>
            <a:endParaRPr lang="es-MX"/>
          </a:p>
        </p:txBody>
      </p:sp>
    </p:spTree>
    <p:extLst>
      <p:ext uri="{BB962C8B-B14F-4D97-AF65-F5344CB8AC3E}">
        <p14:creationId xmlns:p14="http://schemas.microsoft.com/office/powerpoint/2010/main" val="485736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MX"/>
              <a:t>Haz clic para modificar el estilo de título del patrón</a:t>
            </a:r>
            <a:endParaRPr lang="en-US"/>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Date Placeholder 3"/>
          <p:cNvSpPr>
            <a:spLocks noGrp="1"/>
          </p:cNvSpPr>
          <p:nvPr>
            <p:ph type="dt" sz="half" idx="10"/>
          </p:nvPr>
        </p:nvSpPr>
        <p:spPr/>
        <p:txBody>
          <a:bodyPr/>
          <a:lstStyle/>
          <a:p>
            <a:fld id="{AC468533-F933-4562-A672-3FE4E54287A4}" type="datetimeFigureOut">
              <a:rPr lang="es-MX" smtClean="0"/>
              <a:t>30/09/2024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7654DD8-C19F-47A6-A62B-15D506BB208D}" type="slidenum">
              <a:rPr lang="es-MX" smtClean="0"/>
              <a:t>‹#›</a:t>
            </a:fld>
            <a:endParaRPr lang="es-MX"/>
          </a:p>
        </p:txBody>
      </p:sp>
    </p:spTree>
    <p:extLst>
      <p:ext uri="{BB962C8B-B14F-4D97-AF65-F5344CB8AC3E}">
        <p14:creationId xmlns:p14="http://schemas.microsoft.com/office/powerpoint/2010/main" val="1550506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MX"/>
              <a:t>Haz clic para modificar el estilo de título del patrón</a:t>
            </a:r>
            <a:endParaRPr lang="en-US"/>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AC468533-F933-4562-A672-3FE4E54287A4}" type="datetimeFigureOut">
              <a:rPr lang="es-MX" smtClean="0"/>
              <a:t>30/09/2024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7654DD8-C19F-47A6-A62B-15D506BB208D}" type="slidenum">
              <a:rPr lang="es-MX" smtClean="0"/>
              <a:t>‹#›</a:t>
            </a:fld>
            <a:endParaRPr lang="es-MX"/>
          </a:p>
        </p:txBody>
      </p:sp>
    </p:spTree>
    <p:extLst>
      <p:ext uri="{BB962C8B-B14F-4D97-AF65-F5344CB8AC3E}">
        <p14:creationId xmlns:p14="http://schemas.microsoft.com/office/powerpoint/2010/main" val="2402878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a:p>
        </p:txBody>
      </p:sp>
      <p:sp>
        <p:nvSpPr>
          <p:cNvPr id="3" name="Content Placeholder 2"/>
          <p:cNvSpPr>
            <a:spLocks noGrp="1"/>
          </p:cNvSpPr>
          <p:nvPr>
            <p:ph sz="half" idx="1"/>
          </p:nvPr>
        </p:nvSpPr>
        <p:spPr>
          <a:xfrm>
            <a:off x="677334" y="2160589"/>
            <a:ext cx="4184035" cy="3880772"/>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Content Placeholder 3"/>
          <p:cNvSpPr>
            <a:spLocks noGrp="1"/>
          </p:cNvSpPr>
          <p:nvPr>
            <p:ph sz="half" idx="2"/>
          </p:nvPr>
        </p:nvSpPr>
        <p:spPr>
          <a:xfrm>
            <a:off x="5089970" y="2160589"/>
            <a:ext cx="4184034" cy="3880773"/>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5" name="Date Placeholder 4"/>
          <p:cNvSpPr>
            <a:spLocks noGrp="1"/>
          </p:cNvSpPr>
          <p:nvPr>
            <p:ph type="dt" sz="half" idx="10"/>
          </p:nvPr>
        </p:nvSpPr>
        <p:spPr/>
        <p:txBody>
          <a:bodyPr/>
          <a:lstStyle/>
          <a:p>
            <a:fld id="{AC468533-F933-4562-A672-3FE4E54287A4}" type="datetimeFigureOut">
              <a:rPr lang="es-MX" smtClean="0"/>
              <a:t>30/09/2024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7654DD8-C19F-47A6-A62B-15D506BB208D}" type="slidenum">
              <a:rPr lang="es-MX" smtClean="0"/>
              <a:t>‹#›</a:t>
            </a:fld>
            <a:endParaRPr lang="es-MX"/>
          </a:p>
        </p:txBody>
      </p:sp>
    </p:spTree>
    <p:extLst>
      <p:ext uri="{BB962C8B-B14F-4D97-AF65-F5344CB8AC3E}">
        <p14:creationId xmlns:p14="http://schemas.microsoft.com/office/powerpoint/2010/main" val="2401952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MX"/>
              <a:t>Haz clic para modificar el estilo de título del patrón</a:t>
            </a:r>
            <a:endParaRPr lang="en-US"/>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7" name="Date Placeholder 6"/>
          <p:cNvSpPr>
            <a:spLocks noGrp="1"/>
          </p:cNvSpPr>
          <p:nvPr>
            <p:ph type="dt" sz="half" idx="10"/>
          </p:nvPr>
        </p:nvSpPr>
        <p:spPr/>
        <p:txBody>
          <a:bodyPr/>
          <a:lstStyle/>
          <a:p>
            <a:fld id="{AC468533-F933-4562-A672-3FE4E54287A4}" type="datetimeFigureOut">
              <a:rPr lang="es-MX" smtClean="0"/>
              <a:t>30/09/2024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77654DD8-C19F-47A6-A62B-15D506BB208D}" type="slidenum">
              <a:rPr lang="es-MX" smtClean="0"/>
              <a:t>‹#›</a:t>
            </a:fld>
            <a:endParaRPr lang="es-MX"/>
          </a:p>
        </p:txBody>
      </p:sp>
    </p:spTree>
    <p:extLst>
      <p:ext uri="{BB962C8B-B14F-4D97-AF65-F5344CB8AC3E}">
        <p14:creationId xmlns:p14="http://schemas.microsoft.com/office/powerpoint/2010/main" val="3229591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MX"/>
              <a:t>Haz clic para modificar el estilo de título del patrón</a:t>
            </a:r>
            <a:endParaRPr lang="en-US"/>
          </a:p>
        </p:txBody>
      </p:sp>
      <p:sp>
        <p:nvSpPr>
          <p:cNvPr id="3" name="Date Placeholder 2"/>
          <p:cNvSpPr>
            <a:spLocks noGrp="1"/>
          </p:cNvSpPr>
          <p:nvPr>
            <p:ph type="dt" sz="half" idx="10"/>
          </p:nvPr>
        </p:nvSpPr>
        <p:spPr/>
        <p:txBody>
          <a:bodyPr/>
          <a:lstStyle/>
          <a:p>
            <a:fld id="{AC468533-F933-4562-A672-3FE4E54287A4}" type="datetimeFigureOut">
              <a:rPr lang="es-MX" smtClean="0"/>
              <a:t>30/09/2024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77654DD8-C19F-47A6-A62B-15D506BB208D}" type="slidenum">
              <a:rPr lang="es-MX" smtClean="0"/>
              <a:t>‹#›</a:t>
            </a:fld>
            <a:endParaRPr lang="es-MX"/>
          </a:p>
        </p:txBody>
      </p:sp>
    </p:spTree>
    <p:extLst>
      <p:ext uri="{BB962C8B-B14F-4D97-AF65-F5344CB8AC3E}">
        <p14:creationId xmlns:p14="http://schemas.microsoft.com/office/powerpoint/2010/main" val="571061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468533-F933-4562-A672-3FE4E54287A4}" type="datetimeFigureOut">
              <a:rPr lang="es-MX" smtClean="0"/>
              <a:t>30/09/2024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77654DD8-C19F-47A6-A62B-15D506BB208D}" type="slidenum">
              <a:rPr lang="es-MX" smtClean="0"/>
              <a:t>‹#›</a:t>
            </a:fld>
            <a:endParaRPr lang="es-MX"/>
          </a:p>
        </p:txBody>
      </p:sp>
    </p:spTree>
    <p:extLst>
      <p:ext uri="{BB962C8B-B14F-4D97-AF65-F5344CB8AC3E}">
        <p14:creationId xmlns:p14="http://schemas.microsoft.com/office/powerpoint/2010/main" val="3563056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MX"/>
              <a:t>Haz clic para modificar el estilo de título del patrón</a:t>
            </a:r>
            <a:endParaRPr lang="en-US"/>
          </a:p>
        </p:txBody>
      </p:sp>
      <p:sp>
        <p:nvSpPr>
          <p:cNvPr id="3" name="Content Placeholder 2"/>
          <p:cNvSpPr>
            <a:spLocks noGrp="1"/>
          </p:cNvSpPr>
          <p:nvPr>
            <p:ph idx="1"/>
          </p:nvPr>
        </p:nvSpPr>
        <p:spPr>
          <a:xfrm>
            <a:off x="4760461" y="514924"/>
            <a:ext cx="4513541" cy="5526437"/>
          </a:xfrm>
        </p:spPr>
        <p:txBody>
          <a:bodyP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AC468533-F933-4562-A672-3FE4E54287A4}" type="datetimeFigureOut">
              <a:rPr lang="es-MX" smtClean="0"/>
              <a:t>30/09/2024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7654DD8-C19F-47A6-A62B-15D506BB208D}" type="slidenum">
              <a:rPr lang="es-MX" smtClean="0"/>
              <a:t>‹#›</a:t>
            </a:fld>
            <a:endParaRPr lang="es-MX"/>
          </a:p>
        </p:txBody>
      </p:sp>
    </p:spTree>
    <p:extLst>
      <p:ext uri="{BB962C8B-B14F-4D97-AF65-F5344CB8AC3E}">
        <p14:creationId xmlns:p14="http://schemas.microsoft.com/office/powerpoint/2010/main" val="3399731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MX"/>
              <a:t>Haz clic para modificar el estilo de título del patrón</a:t>
            </a:r>
            <a:endParaRPr lang="en-US"/>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AC468533-F933-4562-A672-3FE4E54287A4}" type="datetimeFigureOut">
              <a:rPr lang="es-MX" smtClean="0"/>
              <a:t>30/09/2024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7654DD8-C19F-47A6-A62B-15D506BB208D}" type="slidenum">
              <a:rPr lang="es-MX" smtClean="0"/>
              <a:t>‹#›</a:t>
            </a:fld>
            <a:endParaRPr lang="es-MX"/>
          </a:p>
        </p:txBody>
      </p:sp>
    </p:spTree>
    <p:extLst>
      <p:ext uri="{BB962C8B-B14F-4D97-AF65-F5344CB8AC3E}">
        <p14:creationId xmlns:p14="http://schemas.microsoft.com/office/powerpoint/2010/main" val="1485591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MX"/>
              <a:t>Haz clic para modificar el estilo de título del patrón</a:t>
            </a:r>
            <a:endParaRPr lang="en-US"/>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468533-F933-4562-A672-3FE4E54287A4}" type="datetimeFigureOut">
              <a:rPr lang="es-MX" smtClean="0"/>
              <a:t>30/09/2024</a:t>
            </a:fld>
            <a:endParaRPr lang="es-MX"/>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7654DD8-C19F-47A6-A62B-15D506BB208D}" type="slidenum">
              <a:rPr lang="es-MX" smtClean="0"/>
              <a:t>‹#›</a:t>
            </a:fld>
            <a:endParaRPr lang="es-MX"/>
          </a:p>
        </p:txBody>
      </p:sp>
    </p:spTree>
    <p:extLst>
      <p:ext uri="{BB962C8B-B14F-4D97-AF65-F5344CB8AC3E}">
        <p14:creationId xmlns:p14="http://schemas.microsoft.com/office/powerpoint/2010/main" val="202698178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9C775E-431C-4B9A-60F5-CC26C519EDDE}"/>
              </a:ext>
            </a:extLst>
          </p:cNvPr>
          <p:cNvSpPr>
            <a:spLocks noGrp="1"/>
          </p:cNvSpPr>
          <p:nvPr>
            <p:ph type="title"/>
          </p:nvPr>
        </p:nvSpPr>
        <p:spPr/>
        <p:txBody>
          <a:bodyPr>
            <a:normAutofit/>
          </a:bodyPr>
          <a:lstStyle/>
          <a:p>
            <a:pPr algn="ctr">
              <a:lnSpc>
                <a:spcPct val="107000"/>
              </a:lnSpc>
              <a:spcAft>
                <a:spcPts val="800"/>
              </a:spcAft>
            </a:pPr>
            <a:br>
              <a:rPr lang="es-MX" sz="1400" kern="100">
                <a:effectLst/>
                <a:latin typeface="Aptos" panose="020B0004020202020204" pitchFamily="34" charset="0"/>
                <a:ea typeface="Aptos" panose="020B0004020202020204" pitchFamily="34" charset="0"/>
                <a:cs typeface="Times New Roman" panose="02020603050405020304" pitchFamily="18" charset="0"/>
              </a:rPr>
            </a:br>
            <a:endParaRPr lang="es-MX" sz="1400"/>
          </a:p>
        </p:txBody>
      </p:sp>
      <p:sp>
        <p:nvSpPr>
          <p:cNvPr id="3" name="Subtítulo 2">
            <a:extLst>
              <a:ext uri="{FF2B5EF4-FFF2-40B4-BE49-F238E27FC236}">
                <a16:creationId xmlns:a16="http://schemas.microsoft.com/office/drawing/2014/main" id="{2B442ABB-03E2-D4FB-9BE5-C43C19382EA4}"/>
              </a:ext>
            </a:extLst>
          </p:cNvPr>
          <p:cNvSpPr>
            <a:spLocks noGrp="1"/>
          </p:cNvSpPr>
          <p:nvPr>
            <p:ph idx="1"/>
          </p:nvPr>
        </p:nvSpPr>
        <p:spPr/>
        <p:txBody>
          <a:bodyPr>
            <a:normAutofit/>
          </a:bodyPr>
          <a:lstStyle/>
          <a:p>
            <a:pPr>
              <a:lnSpc>
                <a:spcPct val="107000"/>
              </a:lnSpc>
              <a:spcAft>
                <a:spcPts val="800"/>
              </a:spcAft>
            </a:pPr>
            <a:endParaRPr lang="es-MX" sz="1800" kern="100">
              <a:effectLst/>
              <a:latin typeface="Arial"/>
              <a:ea typeface="Aptos" panose="020B0004020202020204" pitchFamily="34" charset="0"/>
              <a:cs typeface="Times New Roman"/>
            </a:endParaRPr>
          </a:p>
          <a:p>
            <a:endParaRPr lang="es-MX"/>
          </a:p>
        </p:txBody>
      </p:sp>
      <p:sp>
        <p:nvSpPr>
          <p:cNvPr id="4" name="CuadroTexto 3">
            <a:extLst>
              <a:ext uri="{FF2B5EF4-FFF2-40B4-BE49-F238E27FC236}">
                <a16:creationId xmlns:a16="http://schemas.microsoft.com/office/drawing/2014/main" id="{9022170B-07CC-F320-7BDE-623975E0BAC6}"/>
              </a:ext>
            </a:extLst>
          </p:cNvPr>
          <p:cNvSpPr txBox="1"/>
          <p:nvPr/>
        </p:nvSpPr>
        <p:spPr>
          <a:xfrm>
            <a:off x="897931" y="1010468"/>
            <a:ext cx="9779306"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4000">
                <a:latin typeface="Arial"/>
                <a:cs typeface="Arial"/>
              </a:rPr>
              <a:t>"Hallazgo de las primeras expediciones"</a:t>
            </a:r>
          </a:p>
          <a:p>
            <a:endParaRPr lang="es-MX" sz="4000">
              <a:latin typeface="Arial"/>
              <a:cs typeface="Arial"/>
            </a:endParaRPr>
          </a:p>
          <a:p>
            <a:r>
              <a:rPr lang="es-MX" sz="4000">
                <a:latin typeface="Arial"/>
                <a:cs typeface="Arial"/>
              </a:rPr>
              <a:t>Historia </a:t>
            </a:r>
          </a:p>
          <a:p>
            <a:endParaRPr lang="es-MX" sz="4000">
              <a:latin typeface="Arial"/>
              <a:cs typeface="Arial"/>
            </a:endParaRPr>
          </a:p>
          <a:p>
            <a:r>
              <a:rPr lang="es-MX" sz="4000">
                <a:latin typeface="Arial"/>
                <a:cs typeface="Arial"/>
              </a:rPr>
              <a:t>"2 A"   </a:t>
            </a:r>
          </a:p>
          <a:p>
            <a:endParaRPr lang="es-MX" sz="4000">
              <a:latin typeface="Arial"/>
              <a:cs typeface="Arial"/>
            </a:endParaRPr>
          </a:p>
          <a:p>
            <a:endParaRPr lang="es-MX" sz="4000">
              <a:latin typeface="Arial"/>
              <a:cs typeface="Arial"/>
            </a:endParaRPr>
          </a:p>
        </p:txBody>
      </p:sp>
      <p:pic>
        <p:nvPicPr>
          <p:cNvPr id="6" name="Imagen 5" descr="Logotipo, nombre de la empresa&#10;&#10;Descripción generada automáticamente">
            <a:extLst>
              <a:ext uri="{FF2B5EF4-FFF2-40B4-BE49-F238E27FC236}">
                <a16:creationId xmlns:a16="http://schemas.microsoft.com/office/drawing/2014/main" id="{B74E8136-69FE-D088-DBD1-98F7808E224B}"/>
              </a:ext>
            </a:extLst>
          </p:cNvPr>
          <p:cNvPicPr>
            <a:picLocks noChangeAspect="1"/>
          </p:cNvPicPr>
          <p:nvPr/>
        </p:nvPicPr>
        <p:blipFill>
          <a:blip r:embed="rId2"/>
          <a:stretch>
            <a:fillRect/>
          </a:stretch>
        </p:blipFill>
        <p:spPr>
          <a:xfrm>
            <a:off x="5198640" y="1942434"/>
            <a:ext cx="3832578" cy="3635024"/>
          </a:xfrm>
          <a:prstGeom prst="rect">
            <a:avLst/>
          </a:prstGeom>
        </p:spPr>
      </p:pic>
    </p:spTree>
    <p:extLst>
      <p:ext uri="{BB962C8B-B14F-4D97-AF65-F5344CB8AC3E}">
        <p14:creationId xmlns:p14="http://schemas.microsoft.com/office/powerpoint/2010/main" val="90302707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4" name="Rectangle 5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60"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Isosceles Triangle 6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Isosceles Triangle 6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0" name="Freeform: Shape 69">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16CFE568-F99F-E68F-F4B1-D1B5926DF0C7}"/>
              </a:ext>
            </a:extLst>
          </p:cNvPr>
          <p:cNvSpPr>
            <a:spLocks noGrp="1"/>
          </p:cNvSpPr>
          <p:nvPr>
            <p:ph type="title"/>
          </p:nvPr>
        </p:nvSpPr>
        <p:spPr>
          <a:xfrm>
            <a:off x="7181723" y="609600"/>
            <a:ext cx="4512989" cy="2227730"/>
          </a:xfrm>
        </p:spPr>
        <p:txBody>
          <a:bodyPr anchor="ctr">
            <a:normAutofit fontScale="90000"/>
          </a:bodyPr>
          <a:lstStyle/>
          <a:p>
            <a:pPr>
              <a:lnSpc>
                <a:spcPct val="90000"/>
              </a:lnSpc>
            </a:pPr>
            <a:r>
              <a:rPr lang="es-ES" sz="4000">
                <a:solidFill>
                  <a:srgbClr val="FFFFFF"/>
                </a:solidFill>
                <a:latin typeface="Arial"/>
                <a:cs typeface="Arial"/>
              </a:rPr>
              <a:t>SAPITO MEXICANO (</a:t>
            </a:r>
            <a:r>
              <a:rPr lang="es-ES" sz="4000" err="1">
                <a:solidFill>
                  <a:srgbClr val="FFFFFF"/>
                </a:solidFill>
                <a:latin typeface="Arial"/>
                <a:cs typeface="Arial"/>
              </a:rPr>
              <a:t>Anaxyrus</a:t>
            </a:r>
            <a:r>
              <a:rPr lang="es-ES" sz="4000">
                <a:solidFill>
                  <a:srgbClr val="FFFFFF"/>
                </a:solidFill>
                <a:latin typeface="Arial"/>
                <a:cs typeface="Arial"/>
              </a:rPr>
              <a:t> </a:t>
            </a:r>
            <a:r>
              <a:rPr lang="es-ES" sz="4000" err="1">
                <a:solidFill>
                  <a:srgbClr val="FFFFFF"/>
                </a:solidFill>
                <a:latin typeface="Arial"/>
                <a:cs typeface="Arial"/>
              </a:rPr>
              <a:t>Kelloggi</a:t>
            </a:r>
            <a:r>
              <a:rPr lang="es-ES" sz="4000">
                <a:solidFill>
                  <a:srgbClr val="FFFFFF"/>
                </a:solidFill>
                <a:latin typeface="Arial"/>
                <a:cs typeface="Arial"/>
              </a:rPr>
              <a:t>) </a:t>
            </a:r>
            <a:br>
              <a:rPr lang="es-ES" sz="4000">
                <a:latin typeface="Arial"/>
              </a:rPr>
            </a:br>
            <a:br>
              <a:rPr lang="es-ES">
                <a:latin typeface="Arial"/>
              </a:rPr>
            </a:br>
            <a:r>
              <a:rPr lang="es-ES">
                <a:solidFill>
                  <a:srgbClr val="FFFFFF"/>
                </a:solidFill>
                <a:latin typeface="Arial"/>
                <a:cs typeface="Arial"/>
              </a:rPr>
              <a:t>                   Origen </a:t>
            </a:r>
          </a:p>
        </p:txBody>
      </p:sp>
      <p:pic>
        <p:nvPicPr>
          <p:cNvPr id="22" name="Imagen 21">
            <a:extLst>
              <a:ext uri="{FF2B5EF4-FFF2-40B4-BE49-F238E27FC236}">
                <a16:creationId xmlns:a16="http://schemas.microsoft.com/office/drawing/2014/main" id="{696468C6-F831-8169-EB99-A81B3F34E350}"/>
              </a:ext>
            </a:extLst>
          </p:cNvPr>
          <p:cNvPicPr>
            <a:picLocks noChangeAspect="1"/>
          </p:cNvPicPr>
          <p:nvPr/>
        </p:nvPicPr>
        <p:blipFill>
          <a:blip r:embed="rId2"/>
          <a:stretch>
            <a:fillRect/>
          </a:stretch>
        </p:blipFill>
        <p:spPr>
          <a:xfrm>
            <a:off x="757251" y="1569307"/>
            <a:ext cx="4153107" cy="4132840"/>
          </a:xfrm>
          <a:prstGeom prst="rect">
            <a:avLst/>
          </a:prstGeom>
        </p:spPr>
      </p:pic>
      <p:sp>
        <p:nvSpPr>
          <p:cNvPr id="21" name="Marcador de contenido 20">
            <a:extLst>
              <a:ext uri="{FF2B5EF4-FFF2-40B4-BE49-F238E27FC236}">
                <a16:creationId xmlns:a16="http://schemas.microsoft.com/office/drawing/2014/main" id="{F1ED28B2-AFA0-712C-D96C-5202F21B4A18}"/>
              </a:ext>
            </a:extLst>
          </p:cNvPr>
          <p:cNvSpPr>
            <a:spLocks noGrp="1"/>
          </p:cNvSpPr>
          <p:nvPr>
            <p:ph idx="1"/>
          </p:nvPr>
        </p:nvSpPr>
        <p:spPr>
          <a:xfrm>
            <a:off x="7181725" y="2837329"/>
            <a:ext cx="4512988" cy="3317938"/>
          </a:xfrm>
        </p:spPr>
        <p:txBody>
          <a:bodyPr vert="horz" lIns="91440" tIns="45720" rIns="91440" bIns="45720" rtlCol="0" anchor="t">
            <a:normAutofit/>
          </a:bodyPr>
          <a:lstStyle/>
          <a:p>
            <a:endParaRPr lang="es-MX">
              <a:solidFill>
                <a:srgbClr val="FFFFFF"/>
              </a:solidFill>
            </a:endParaRPr>
          </a:p>
          <a:p>
            <a:r>
              <a:rPr lang="es-MX" sz="2800">
                <a:solidFill>
                  <a:srgbClr val="FFFFFF"/>
                </a:solidFill>
                <a:latin typeface="Arial"/>
                <a:cs typeface="Arial"/>
              </a:rPr>
              <a:t>Es endémico de México en las costas del estado de Sonora y Nayarit.</a:t>
            </a:r>
          </a:p>
          <a:p>
            <a:endParaRPr lang="es-MX">
              <a:solidFill>
                <a:srgbClr val="FFFFFF"/>
              </a:solidFill>
              <a:latin typeface="Arial"/>
              <a:cs typeface="Arial"/>
            </a:endParaRPr>
          </a:p>
          <a:p>
            <a:endParaRPr lang="es-MX">
              <a:solidFill>
                <a:srgbClr val="FFFFFF"/>
              </a:solidFill>
            </a:endParaRPr>
          </a:p>
        </p:txBody>
      </p:sp>
    </p:spTree>
    <p:extLst>
      <p:ext uri="{BB962C8B-B14F-4D97-AF65-F5344CB8AC3E}">
        <p14:creationId xmlns:p14="http://schemas.microsoft.com/office/powerpoint/2010/main" val="73476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B64FA048-5E20-1B5D-A8A7-4E17AB971566}"/>
              </a:ext>
            </a:extLst>
          </p:cNvPr>
          <p:cNvPicPr>
            <a:picLocks noChangeAspect="1"/>
          </p:cNvPicPr>
          <p:nvPr/>
        </p:nvPicPr>
        <p:blipFill>
          <a:blip r:embed="rId2">
            <a:duotone>
              <a:prstClr val="black"/>
              <a:schemeClr val="tx2">
                <a:tint val="45000"/>
                <a:satMod val="400000"/>
              </a:schemeClr>
            </a:duotone>
            <a:alphaModFix amt="40000"/>
          </a:blip>
          <a:srcRect t="15730"/>
          <a:stretch/>
        </p:blipFill>
        <p:spPr>
          <a:xfrm>
            <a:off x="20" y="10"/>
            <a:ext cx="12191980" cy="6857990"/>
          </a:xfrm>
          <a:prstGeom prst="rect">
            <a:avLst/>
          </a:prstGeom>
        </p:spPr>
      </p:pic>
      <p:sp>
        <p:nvSpPr>
          <p:cNvPr id="2" name="Título 1">
            <a:extLst>
              <a:ext uri="{FF2B5EF4-FFF2-40B4-BE49-F238E27FC236}">
                <a16:creationId xmlns:a16="http://schemas.microsoft.com/office/drawing/2014/main" id="{6C8FD3FE-9CB0-7E0D-1576-B2B3F8AD7E4F}"/>
              </a:ext>
            </a:extLst>
          </p:cNvPr>
          <p:cNvSpPr>
            <a:spLocks noGrp="1"/>
          </p:cNvSpPr>
          <p:nvPr>
            <p:ph type="title"/>
          </p:nvPr>
        </p:nvSpPr>
        <p:spPr>
          <a:xfrm>
            <a:off x="677334" y="609600"/>
            <a:ext cx="8596668" cy="1320800"/>
          </a:xfrm>
        </p:spPr>
        <p:txBody>
          <a:bodyPr>
            <a:normAutofit/>
          </a:bodyPr>
          <a:lstStyle/>
          <a:p>
            <a:r>
              <a:rPr lang="es-ES" sz="4000">
                <a:latin typeface="Arial"/>
                <a:cs typeface="Arial"/>
              </a:rPr>
              <a:t>Características</a:t>
            </a:r>
          </a:p>
        </p:txBody>
      </p:sp>
      <p:sp>
        <p:nvSpPr>
          <p:cNvPr id="3" name="Marcador de contenido 2">
            <a:extLst>
              <a:ext uri="{FF2B5EF4-FFF2-40B4-BE49-F238E27FC236}">
                <a16:creationId xmlns:a16="http://schemas.microsoft.com/office/drawing/2014/main" id="{D9831F05-F399-26F5-D32C-E80446592A6D}"/>
              </a:ext>
            </a:extLst>
          </p:cNvPr>
          <p:cNvSpPr>
            <a:spLocks noGrp="1"/>
          </p:cNvSpPr>
          <p:nvPr>
            <p:ph idx="1"/>
          </p:nvPr>
        </p:nvSpPr>
        <p:spPr>
          <a:xfrm>
            <a:off x="677334" y="2160589"/>
            <a:ext cx="8596668" cy="3880773"/>
          </a:xfrm>
        </p:spPr>
        <p:txBody>
          <a:bodyPr vert="horz" lIns="91440" tIns="45720" rIns="91440" bIns="45720" rtlCol="0" anchor="t">
            <a:normAutofit/>
          </a:bodyPr>
          <a:lstStyle/>
          <a:p>
            <a:r>
              <a:rPr lang="es-ES">
                <a:solidFill>
                  <a:srgbClr val="FFFFFF"/>
                </a:solidFill>
                <a:latin typeface="Arial"/>
                <a:cs typeface="Arial"/>
              </a:rPr>
              <a:t> Tamaño moderadamente es grande, entre 5 y 9 cm de longitud</a:t>
            </a:r>
          </a:p>
          <a:p>
            <a:r>
              <a:rPr lang="es-ES">
                <a:solidFill>
                  <a:srgbClr val="FFFFFF"/>
                </a:solidFill>
                <a:latin typeface="Arial"/>
                <a:cs typeface="Arial"/>
              </a:rPr>
              <a:t>Cabeza es pequeña y triangular</a:t>
            </a:r>
          </a:p>
          <a:p>
            <a:r>
              <a:rPr lang="es-ES">
                <a:solidFill>
                  <a:srgbClr val="FFFFFF"/>
                </a:solidFill>
                <a:latin typeface="Arial"/>
                <a:cs typeface="Arial"/>
              </a:rPr>
              <a:t>Ojos pequeños</a:t>
            </a:r>
          </a:p>
          <a:p>
            <a:r>
              <a:rPr lang="es-ES">
                <a:solidFill>
                  <a:srgbClr val="FFFFFF"/>
                </a:solidFill>
                <a:latin typeface="Arial"/>
                <a:cs typeface="Arial"/>
              </a:rPr>
              <a:t>Cuerpo oval</a:t>
            </a:r>
          </a:p>
          <a:p>
            <a:r>
              <a:rPr lang="es-ES">
                <a:solidFill>
                  <a:srgbClr val="FFFFFF"/>
                </a:solidFill>
                <a:latin typeface="Arial"/>
                <a:cs typeface="Arial"/>
              </a:rPr>
              <a:t>Extremidades cortas y envueltas en pliegues corporales</a:t>
            </a:r>
          </a:p>
          <a:p>
            <a:r>
              <a:rPr lang="es-ES">
                <a:solidFill>
                  <a:srgbClr val="FFFFFF"/>
                </a:solidFill>
                <a:latin typeface="Arial"/>
                <a:cs typeface="Arial"/>
              </a:rPr>
              <a:t>Piel suelta y flácida, relativamente lisa cubierta con pústulas muy separadas</a:t>
            </a:r>
          </a:p>
          <a:p>
            <a:r>
              <a:rPr lang="es-ES">
                <a:solidFill>
                  <a:srgbClr val="FFFFFF"/>
                </a:solidFill>
                <a:latin typeface="Arial"/>
                <a:cs typeface="Arial"/>
              </a:rPr>
              <a:t>Boca pequeña y rodeada de almohadillas amortiguadoras</a:t>
            </a:r>
          </a:p>
          <a:p>
            <a:r>
              <a:rPr lang="es-ES">
                <a:solidFill>
                  <a:srgbClr val="FFFFFF"/>
                </a:solidFill>
                <a:latin typeface="Arial"/>
                <a:cs typeface="Arial"/>
              </a:rPr>
              <a:t>Color en general marrón, marrón oliváceo o grisáceo </a:t>
            </a:r>
          </a:p>
          <a:p>
            <a:endParaRPr lang="es-ES">
              <a:solidFill>
                <a:srgbClr val="FFFFFF"/>
              </a:solidFill>
              <a:latin typeface="Arial"/>
              <a:cs typeface="Arial"/>
            </a:endParaRPr>
          </a:p>
        </p:txBody>
      </p:sp>
    </p:spTree>
    <p:extLst>
      <p:ext uri="{BB962C8B-B14F-4D97-AF65-F5344CB8AC3E}">
        <p14:creationId xmlns:p14="http://schemas.microsoft.com/office/powerpoint/2010/main" val="413684404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ítulo 1">
            <a:extLst>
              <a:ext uri="{FF2B5EF4-FFF2-40B4-BE49-F238E27FC236}">
                <a16:creationId xmlns:a16="http://schemas.microsoft.com/office/drawing/2014/main" id="{54042D5A-B269-8937-73AD-2DE5D8EA8059}"/>
              </a:ext>
            </a:extLst>
          </p:cNvPr>
          <p:cNvSpPr>
            <a:spLocks noGrp="1"/>
          </p:cNvSpPr>
          <p:nvPr>
            <p:ph type="title"/>
          </p:nvPr>
        </p:nvSpPr>
        <p:spPr>
          <a:xfrm>
            <a:off x="673754" y="643467"/>
            <a:ext cx="4203045" cy="1375608"/>
          </a:xfrm>
        </p:spPr>
        <p:txBody>
          <a:bodyPr anchor="ctr">
            <a:normAutofit/>
          </a:bodyPr>
          <a:lstStyle/>
          <a:p>
            <a:r>
              <a:rPr lang="es-ES" sz="4000">
                <a:solidFill>
                  <a:schemeClr val="bg1"/>
                </a:solidFill>
                <a:latin typeface="Arial"/>
                <a:cs typeface="Arial"/>
              </a:rPr>
              <a:t>Alimentación </a:t>
            </a:r>
          </a:p>
        </p:txBody>
      </p:sp>
      <p:sp>
        <p:nvSpPr>
          <p:cNvPr id="3" name="Marcador de contenido 2">
            <a:extLst>
              <a:ext uri="{FF2B5EF4-FFF2-40B4-BE49-F238E27FC236}">
                <a16:creationId xmlns:a16="http://schemas.microsoft.com/office/drawing/2014/main" id="{CF1ADFCB-66E7-68C2-66B3-CDF54CDC211F}"/>
              </a:ext>
            </a:extLst>
          </p:cNvPr>
          <p:cNvSpPr>
            <a:spLocks noGrp="1"/>
          </p:cNvSpPr>
          <p:nvPr>
            <p:ph idx="1"/>
          </p:nvPr>
        </p:nvSpPr>
        <p:spPr>
          <a:xfrm>
            <a:off x="673754" y="2160590"/>
            <a:ext cx="3973943" cy="3440110"/>
          </a:xfrm>
        </p:spPr>
        <p:txBody>
          <a:bodyPr vert="horz" lIns="91440" tIns="45720" rIns="91440" bIns="45720" rtlCol="0" anchor="t">
            <a:normAutofit/>
          </a:bodyPr>
          <a:lstStyle/>
          <a:p>
            <a:r>
              <a:rPr lang="es-ES">
                <a:solidFill>
                  <a:schemeClr val="bg1"/>
                </a:solidFill>
                <a:latin typeface="Arial"/>
                <a:cs typeface="Arial"/>
              </a:rPr>
              <a:t>Salen en las noches a atrapar presas, que quepan en su boca como:</a:t>
            </a:r>
          </a:p>
          <a:p>
            <a:r>
              <a:rPr lang="es-ES">
                <a:solidFill>
                  <a:schemeClr val="bg1"/>
                </a:solidFill>
                <a:latin typeface="Arial"/>
                <a:cs typeface="Arial"/>
              </a:rPr>
              <a:t>Escarabajos</a:t>
            </a:r>
          </a:p>
          <a:p>
            <a:r>
              <a:rPr lang="es-ES">
                <a:solidFill>
                  <a:schemeClr val="bg1"/>
                </a:solidFill>
                <a:latin typeface="Arial"/>
                <a:cs typeface="Arial"/>
              </a:rPr>
              <a:t>Hormigas</a:t>
            </a:r>
          </a:p>
          <a:p>
            <a:r>
              <a:rPr lang="es-ES">
                <a:solidFill>
                  <a:schemeClr val="bg1"/>
                </a:solidFill>
                <a:latin typeface="Arial"/>
                <a:cs typeface="Arial"/>
              </a:rPr>
              <a:t>Culebras pequeñas </a:t>
            </a:r>
          </a:p>
          <a:p>
            <a:r>
              <a:rPr lang="es-ES">
                <a:solidFill>
                  <a:schemeClr val="bg1"/>
                </a:solidFill>
                <a:latin typeface="Arial"/>
                <a:cs typeface="Arial"/>
              </a:rPr>
              <a:t>Lombrices</a:t>
            </a:r>
          </a:p>
          <a:p>
            <a:r>
              <a:rPr lang="es-ES">
                <a:solidFill>
                  <a:schemeClr val="bg1"/>
                </a:solidFill>
                <a:latin typeface="Arial"/>
                <a:cs typeface="Arial"/>
              </a:rPr>
              <a:t>Otras especies de sapos </a:t>
            </a:r>
          </a:p>
          <a:p>
            <a:pPr marL="0" indent="0">
              <a:buNone/>
            </a:pPr>
            <a:endParaRPr lang="es-ES">
              <a:solidFill>
                <a:schemeClr val="bg1"/>
              </a:solidFill>
              <a:latin typeface="Arial"/>
              <a:cs typeface="Arial"/>
            </a:endParaRPr>
          </a:p>
          <a:p>
            <a:endParaRPr lang="es-ES">
              <a:solidFill>
                <a:schemeClr val="bg1"/>
              </a:solidFill>
              <a:latin typeface="Arial"/>
              <a:cs typeface="Arial"/>
            </a:endParaRPr>
          </a:p>
        </p:txBody>
      </p:sp>
      <p:pic>
        <p:nvPicPr>
          <p:cNvPr id="4" name="Imagen 3" descr="Rana de color verde&#10;&#10;Descripción generada automáticamente">
            <a:extLst>
              <a:ext uri="{FF2B5EF4-FFF2-40B4-BE49-F238E27FC236}">
                <a16:creationId xmlns:a16="http://schemas.microsoft.com/office/drawing/2014/main" id="{C7DD2DF7-126F-C7BA-6F6B-BE4F6F0BC41A}"/>
              </a:ext>
            </a:extLst>
          </p:cNvPr>
          <p:cNvPicPr>
            <a:picLocks noChangeAspect="1"/>
          </p:cNvPicPr>
          <p:nvPr/>
        </p:nvPicPr>
        <p:blipFill>
          <a:blip r:embed="rId2"/>
          <a:srcRect t="3565" r="1" b="1356"/>
          <a:stretch/>
        </p:blipFill>
        <p:spPr>
          <a:xfrm>
            <a:off x="6096001" y="1581748"/>
            <a:ext cx="5143500" cy="3681988"/>
          </a:xfrm>
          <a:prstGeom prst="rect">
            <a:avLst/>
          </a:prstGeom>
        </p:spPr>
      </p:pic>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265214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B2CD914-7785-C79D-6FC7-1F75D22D0B10}"/>
              </a:ext>
            </a:extLst>
          </p:cNvPr>
          <p:cNvPicPr>
            <a:picLocks noChangeAspect="1"/>
          </p:cNvPicPr>
          <p:nvPr/>
        </p:nvPicPr>
        <p:blipFill>
          <a:blip r:embed="rId2"/>
          <a:srcRect l="25750" r="13844" b="-1"/>
          <a:stretch/>
        </p:blipFill>
        <p:spPr>
          <a:xfrm>
            <a:off x="212548" y="-1"/>
            <a:ext cx="4671437" cy="4236855"/>
          </a:xfrm>
          <a:custGeom>
            <a:avLst/>
            <a:gdLst/>
            <a:ahLst/>
            <a:cxnLst/>
            <a:rect l="l" t="t" r="r" b="b"/>
            <a:pathLst>
              <a:path w="4671437" h="4236855">
                <a:moveTo>
                  <a:pt x="630049" y="0"/>
                </a:moveTo>
                <a:lnTo>
                  <a:pt x="4671437" y="0"/>
                </a:lnTo>
                <a:lnTo>
                  <a:pt x="4671437" y="1"/>
                </a:lnTo>
                <a:lnTo>
                  <a:pt x="3814017" y="1"/>
                </a:lnTo>
                <a:lnTo>
                  <a:pt x="3181159" y="4236855"/>
                </a:lnTo>
                <a:lnTo>
                  <a:pt x="0" y="4236855"/>
                </a:lnTo>
                <a:close/>
              </a:path>
            </a:pathLst>
          </a:custGeom>
        </p:spPr>
      </p:pic>
      <p:sp>
        <p:nvSpPr>
          <p:cNvPr id="2" name="Título 1">
            <a:extLst>
              <a:ext uri="{FF2B5EF4-FFF2-40B4-BE49-F238E27FC236}">
                <a16:creationId xmlns:a16="http://schemas.microsoft.com/office/drawing/2014/main" id="{D9220866-DB65-B3FB-828C-9B747612DE4C}"/>
              </a:ext>
            </a:extLst>
          </p:cNvPr>
          <p:cNvSpPr>
            <a:spLocks noGrp="1"/>
          </p:cNvSpPr>
          <p:nvPr>
            <p:ph type="title"/>
          </p:nvPr>
        </p:nvSpPr>
        <p:spPr>
          <a:xfrm>
            <a:off x="4159225" y="609600"/>
            <a:ext cx="5114776" cy="1320800"/>
          </a:xfrm>
        </p:spPr>
        <p:txBody>
          <a:bodyPr>
            <a:normAutofit/>
          </a:bodyPr>
          <a:lstStyle/>
          <a:p>
            <a:r>
              <a:rPr lang="es-ES" sz="4000">
                <a:latin typeface="Arial"/>
                <a:cs typeface="Arial"/>
              </a:rPr>
              <a:t>Habitad natural </a:t>
            </a:r>
          </a:p>
        </p:txBody>
      </p:sp>
      <p:pic>
        <p:nvPicPr>
          <p:cNvPr id="4" name="Imagen 3" descr="Una rana en el agua&#10;&#10;Descripción generada automáticamente">
            <a:extLst>
              <a:ext uri="{FF2B5EF4-FFF2-40B4-BE49-F238E27FC236}">
                <a16:creationId xmlns:a16="http://schemas.microsoft.com/office/drawing/2014/main" id="{0CBD6F9B-CAA9-0331-0E85-E6C39D7D0DC6}"/>
              </a:ext>
            </a:extLst>
          </p:cNvPr>
          <p:cNvPicPr>
            <a:picLocks noChangeAspect="1"/>
          </p:cNvPicPr>
          <p:nvPr/>
        </p:nvPicPr>
        <p:blipFill>
          <a:blip r:embed="rId3"/>
          <a:srcRect l="3824" r="1056" b="1"/>
          <a:stretch/>
        </p:blipFill>
        <p:spPr>
          <a:xfrm>
            <a:off x="20" y="4235547"/>
            <a:ext cx="3393882" cy="2622453"/>
          </a:xfrm>
          <a:custGeom>
            <a:avLst/>
            <a:gdLst/>
            <a:ahLst/>
            <a:cxnLst/>
            <a:rect l="l" t="t" r="r" b="b"/>
            <a:pathLst>
              <a:path w="3393902" h="2622453">
                <a:moveTo>
                  <a:pt x="212741" y="0"/>
                </a:moveTo>
                <a:lnTo>
                  <a:pt x="3393902" y="0"/>
                </a:lnTo>
                <a:lnTo>
                  <a:pt x="3002186" y="2622453"/>
                </a:lnTo>
                <a:lnTo>
                  <a:pt x="0" y="2622453"/>
                </a:lnTo>
                <a:lnTo>
                  <a:pt x="0" y="1430607"/>
                </a:lnTo>
                <a:close/>
              </a:path>
            </a:pathLst>
          </a:custGeom>
        </p:spPr>
      </p:pic>
      <p:sp>
        <p:nvSpPr>
          <p:cNvPr id="36" name="Isosceles Triangle 30">
            <a:extLst>
              <a:ext uri="{FF2B5EF4-FFF2-40B4-BE49-F238E27FC236}">
                <a16:creationId xmlns:a16="http://schemas.microsoft.com/office/drawing/2014/main" id="{B09A8B04-373D-40BD-9442-2D3540D3C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37" name="Straight Connector 33">
            <a:extLst>
              <a:ext uri="{FF2B5EF4-FFF2-40B4-BE49-F238E27FC236}">
                <a16:creationId xmlns:a16="http://schemas.microsoft.com/office/drawing/2014/main" id="{B5028193-7250-4674-AA37-E9040429AE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2887" y="4236854"/>
            <a:ext cx="32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5DA19409-896F-BBCE-BB48-2C46475CD261}"/>
              </a:ext>
            </a:extLst>
          </p:cNvPr>
          <p:cNvSpPr>
            <a:spLocks noGrp="1"/>
          </p:cNvSpPr>
          <p:nvPr>
            <p:ph idx="1"/>
          </p:nvPr>
        </p:nvSpPr>
        <p:spPr>
          <a:xfrm>
            <a:off x="4159225" y="2160589"/>
            <a:ext cx="5114776" cy="3880773"/>
          </a:xfrm>
        </p:spPr>
        <p:txBody>
          <a:bodyPr vert="horz" lIns="91440" tIns="45720" rIns="91440" bIns="45720" rtlCol="0" anchor="t">
            <a:normAutofit/>
          </a:bodyPr>
          <a:lstStyle/>
          <a:p>
            <a:pPr marL="0" indent="0">
              <a:buNone/>
            </a:pPr>
            <a:endParaRPr lang="es-MX"/>
          </a:p>
          <a:p>
            <a:r>
              <a:rPr lang="es-MX">
                <a:latin typeface="Arial"/>
                <a:cs typeface="Arial"/>
              </a:rPr>
              <a:t> Los bosques bajos tropicales y subtropicales</a:t>
            </a:r>
            <a:endParaRPr lang="en-US">
              <a:latin typeface="Arial"/>
              <a:cs typeface="Arial"/>
            </a:endParaRPr>
          </a:p>
          <a:p>
            <a:r>
              <a:rPr lang="es-MX">
                <a:latin typeface="Arial"/>
                <a:cs typeface="Arial"/>
              </a:rPr>
              <a:t> Matorrales secos </a:t>
            </a:r>
            <a:endParaRPr lang="en-US">
              <a:latin typeface="Arial"/>
              <a:cs typeface="Arial"/>
            </a:endParaRPr>
          </a:p>
          <a:p>
            <a:r>
              <a:rPr lang="es-MX">
                <a:latin typeface="Arial"/>
                <a:cs typeface="Arial"/>
              </a:rPr>
              <a:t>Ríos</a:t>
            </a:r>
            <a:endParaRPr lang="en-US">
              <a:latin typeface="Arial"/>
              <a:cs typeface="Arial"/>
            </a:endParaRPr>
          </a:p>
          <a:p>
            <a:r>
              <a:rPr lang="es-MX">
                <a:latin typeface="Arial"/>
                <a:cs typeface="Arial"/>
              </a:rPr>
              <a:t> Regadíos</a:t>
            </a:r>
            <a:endParaRPr lang="en-US">
              <a:latin typeface="Arial"/>
              <a:cs typeface="Arial"/>
            </a:endParaRPr>
          </a:p>
          <a:p>
            <a:r>
              <a:rPr lang="es-MX">
                <a:latin typeface="Arial"/>
                <a:cs typeface="Arial"/>
              </a:rPr>
              <a:t> Tierras agrícolas inundables</a:t>
            </a:r>
            <a:endParaRPr lang="en-US">
              <a:latin typeface="Arial"/>
              <a:cs typeface="Arial"/>
            </a:endParaRPr>
          </a:p>
          <a:p>
            <a:r>
              <a:rPr lang="es-MX">
                <a:latin typeface="Arial"/>
                <a:cs typeface="Arial"/>
              </a:rPr>
              <a:t> Canales </a:t>
            </a:r>
            <a:endParaRPr lang="en-US">
              <a:latin typeface="Arial"/>
              <a:cs typeface="Arial"/>
            </a:endParaRPr>
          </a:p>
          <a:p>
            <a:r>
              <a:rPr lang="es-MX">
                <a:latin typeface="Arial"/>
                <a:cs typeface="Arial"/>
              </a:rPr>
              <a:t> Diques </a:t>
            </a:r>
            <a:endParaRPr lang="en-US">
              <a:latin typeface="Arial"/>
              <a:cs typeface="Arial"/>
            </a:endParaRPr>
          </a:p>
          <a:p>
            <a:endParaRPr lang="es-ES"/>
          </a:p>
        </p:txBody>
      </p:sp>
    </p:spTree>
    <p:extLst>
      <p:ext uri="{BB962C8B-B14F-4D97-AF65-F5344CB8AC3E}">
        <p14:creationId xmlns:p14="http://schemas.microsoft.com/office/powerpoint/2010/main" val="2187033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2FB25F9-8704-1062-EC32-C939483AAB17}"/>
              </a:ext>
            </a:extLst>
          </p:cNvPr>
          <p:cNvPicPr>
            <a:picLocks noChangeAspect="1"/>
          </p:cNvPicPr>
          <p:nvPr/>
        </p:nvPicPr>
        <p:blipFill>
          <a:blip r:embed="rId2"/>
          <a:srcRect l="26024" r="15063"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ítulo 1">
            <a:extLst>
              <a:ext uri="{FF2B5EF4-FFF2-40B4-BE49-F238E27FC236}">
                <a16:creationId xmlns:a16="http://schemas.microsoft.com/office/drawing/2014/main" id="{4A68BA77-6F69-AE0E-F43D-1D9056801D31}"/>
              </a:ext>
            </a:extLst>
          </p:cNvPr>
          <p:cNvSpPr>
            <a:spLocks noGrp="1"/>
          </p:cNvSpPr>
          <p:nvPr>
            <p:ph type="title"/>
          </p:nvPr>
        </p:nvSpPr>
        <p:spPr>
          <a:xfrm>
            <a:off x="423333" y="369711"/>
            <a:ext cx="4401456" cy="1786466"/>
          </a:xfrm>
        </p:spPr>
        <p:txBody>
          <a:bodyPr>
            <a:normAutofit/>
          </a:bodyPr>
          <a:lstStyle/>
          <a:p>
            <a:r>
              <a:rPr lang="es-ES"/>
              <a:t>     </a:t>
            </a:r>
            <a:r>
              <a:rPr lang="es-ES">
                <a:latin typeface="Arial"/>
                <a:cs typeface="Arial"/>
              </a:rPr>
              <a:t> Cacao</a:t>
            </a:r>
            <a:br>
              <a:rPr lang="es-ES">
                <a:latin typeface="Arial"/>
              </a:rPr>
            </a:br>
            <a:br>
              <a:rPr lang="es-ES">
                <a:latin typeface="Arial"/>
              </a:rPr>
            </a:br>
            <a:r>
              <a:rPr lang="es-ES"/>
              <a:t>¿Qué es el cacao?</a:t>
            </a:r>
          </a:p>
        </p:txBody>
      </p:sp>
      <p:sp>
        <p:nvSpPr>
          <p:cNvPr id="3" name="Marcador de contenido 2">
            <a:extLst>
              <a:ext uri="{FF2B5EF4-FFF2-40B4-BE49-F238E27FC236}">
                <a16:creationId xmlns:a16="http://schemas.microsoft.com/office/drawing/2014/main" id="{1E089C0B-E407-19F9-7799-58E01ED425B6}"/>
              </a:ext>
            </a:extLst>
          </p:cNvPr>
          <p:cNvSpPr>
            <a:spLocks noGrp="1"/>
          </p:cNvSpPr>
          <p:nvPr>
            <p:ph idx="1"/>
          </p:nvPr>
        </p:nvSpPr>
        <p:spPr>
          <a:xfrm>
            <a:off x="677334" y="2160589"/>
            <a:ext cx="3851122" cy="3880773"/>
          </a:xfrm>
        </p:spPr>
        <p:txBody>
          <a:bodyPr vert="horz" lIns="91440" tIns="45720" rIns="91440" bIns="45720" rtlCol="0" anchor="t">
            <a:normAutofit/>
          </a:bodyPr>
          <a:lstStyle/>
          <a:p>
            <a:r>
              <a:rPr lang="es-ES">
                <a:latin typeface="Arial"/>
                <a:cs typeface="Arial"/>
              </a:rPr>
              <a:t>El cacao en un árbol americano de origen amazónico ,conocido también como cacaotero, ya que por cacao se refiere normalmente al fruto que da dicho árbol, o incluso al producto del secado y la fermentación de las semillas de dicho fruto.</a:t>
            </a: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77677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descr="Diagrama&#10;&#10;Descripción generada automáticamente">
            <a:extLst>
              <a:ext uri="{FF2B5EF4-FFF2-40B4-BE49-F238E27FC236}">
                <a16:creationId xmlns:a16="http://schemas.microsoft.com/office/drawing/2014/main" id="{BA0884BB-518A-EFD6-4248-D7B37ABC9907}"/>
              </a:ext>
            </a:extLst>
          </p:cNvPr>
          <p:cNvPicPr>
            <a:picLocks noChangeAspect="1"/>
          </p:cNvPicPr>
          <p:nvPr/>
        </p:nvPicPr>
        <p:blipFill>
          <a:blip r:embed="rId2"/>
          <a:srcRect l="13355" r="13869"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ítulo 1">
            <a:extLst>
              <a:ext uri="{FF2B5EF4-FFF2-40B4-BE49-F238E27FC236}">
                <a16:creationId xmlns:a16="http://schemas.microsoft.com/office/drawing/2014/main" id="{0DE71E74-39FA-B248-2956-35CD1CB5A295}"/>
              </a:ext>
            </a:extLst>
          </p:cNvPr>
          <p:cNvSpPr>
            <a:spLocks noGrp="1"/>
          </p:cNvSpPr>
          <p:nvPr>
            <p:ph type="title"/>
          </p:nvPr>
        </p:nvSpPr>
        <p:spPr>
          <a:xfrm>
            <a:off x="677333" y="609600"/>
            <a:ext cx="3851123" cy="1320800"/>
          </a:xfrm>
        </p:spPr>
        <p:txBody>
          <a:bodyPr>
            <a:normAutofit/>
          </a:bodyPr>
          <a:lstStyle/>
          <a:p>
            <a:r>
              <a:rPr lang="es-ES"/>
              <a:t>¿Dónde se encuentra?</a:t>
            </a:r>
          </a:p>
        </p:txBody>
      </p:sp>
      <p:sp>
        <p:nvSpPr>
          <p:cNvPr id="3" name="Marcador de contenido 2">
            <a:extLst>
              <a:ext uri="{FF2B5EF4-FFF2-40B4-BE49-F238E27FC236}">
                <a16:creationId xmlns:a16="http://schemas.microsoft.com/office/drawing/2014/main" id="{69D9CAFB-CB21-F55E-DBA1-0FFA99D5171A}"/>
              </a:ext>
            </a:extLst>
          </p:cNvPr>
          <p:cNvSpPr>
            <a:spLocks noGrp="1"/>
          </p:cNvSpPr>
          <p:nvPr>
            <p:ph idx="1"/>
          </p:nvPr>
        </p:nvSpPr>
        <p:spPr>
          <a:xfrm>
            <a:off x="677334" y="2160589"/>
            <a:ext cx="3851122" cy="3880773"/>
          </a:xfrm>
        </p:spPr>
        <p:txBody>
          <a:bodyPr vert="horz" lIns="91440" tIns="45720" rIns="91440" bIns="45720" rtlCol="0" anchor="t">
            <a:normAutofit/>
          </a:bodyPr>
          <a:lstStyle/>
          <a:p>
            <a:r>
              <a:rPr lang="es-ES" sz="2000">
                <a:latin typeface="Arial"/>
                <a:cs typeface="Arial"/>
              </a:rPr>
              <a:t>Por su gran historia y sabor único, el cacao se cultiva en diversas partes del mundo, principalmente  en África occidental ,América central y del sur y Asia</a:t>
            </a:r>
          </a:p>
          <a:p>
            <a:endParaRPr lang="es-ES"/>
          </a:p>
        </p:txBody>
      </p:sp>
      <p:cxnSp>
        <p:nvCxnSpPr>
          <p:cNvPr id="45"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7"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14938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A3F727-4334-863D-67B9-F372E73F0520}"/>
              </a:ext>
            </a:extLst>
          </p:cNvPr>
          <p:cNvSpPr>
            <a:spLocks noGrp="1"/>
          </p:cNvSpPr>
          <p:nvPr>
            <p:ph type="title"/>
          </p:nvPr>
        </p:nvSpPr>
        <p:spPr>
          <a:xfrm>
            <a:off x="5536734" y="609600"/>
            <a:ext cx="3737268" cy="1320800"/>
          </a:xfrm>
        </p:spPr>
        <p:txBody>
          <a:bodyPr>
            <a:normAutofit/>
          </a:bodyPr>
          <a:lstStyle/>
          <a:p>
            <a:r>
              <a:rPr lang="es-ES"/>
              <a:t>Características</a:t>
            </a:r>
          </a:p>
        </p:txBody>
      </p:sp>
      <p:sp>
        <p:nvSpPr>
          <p:cNvPr id="3" name="Marcador de contenido 2">
            <a:extLst>
              <a:ext uri="{FF2B5EF4-FFF2-40B4-BE49-F238E27FC236}">
                <a16:creationId xmlns:a16="http://schemas.microsoft.com/office/drawing/2014/main" id="{E98597DD-DB59-563F-E198-21926DC116D0}"/>
              </a:ext>
            </a:extLst>
          </p:cNvPr>
          <p:cNvSpPr>
            <a:spLocks noGrp="1"/>
          </p:cNvSpPr>
          <p:nvPr>
            <p:ph idx="1"/>
          </p:nvPr>
        </p:nvSpPr>
        <p:spPr>
          <a:xfrm>
            <a:off x="5209563" y="2160589"/>
            <a:ext cx="4064439" cy="3880773"/>
          </a:xfrm>
        </p:spPr>
        <p:txBody>
          <a:bodyPr vert="horz" lIns="91440" tIns="45720" rIns="91440" bIns="45720" rtlCol="0" anchor="t">
            <a:normAutofit/>
          </a:bodyPr>
          <a:lstStyle/>
          <a:p>
            <a:r>
              <a:rPr lang="es-ES" sz="2000">
                <a:latin typeface="Arial"/>
                <a:cs typeface="Arial"/>
              </a:rPr>
              <a:t>Es un hibrido entre criollo  y forastero</a:t>
            </a:r>
          </a:p>
          <a:p>
            <a:r>
              <a:rPr lang="es-ES" sz="2000">
                <a:latin typeface="Arial"/>
                <a:cs typeface="Arial"/>
              </a:rPr>
              <a:t>Semillas  grandes del tamaño de una almendra</a:t>
            </a:r>
          </a:p>
          <a:p>
            <a:r>
              <a:rPr lang="es-ES" sz="2000">
                <a:latin typeface="Arial"/>
                <a:cs typeface="Arial"/>
              </a:rPr>
              <a:t>Color chocolate o purpureo , de dos a tres centímetros de largo y sabor amargo</a:t>
            </a:r>
          </a:p>
        </p:txBody>
      </p:sp>
      <p:pic>
        <p:nvPicPr>
          <p:cNvPr id="4" name="Imagen 3" descr="Un plato con frutas&#10;&#10;Descripción generada automáticamente">
            <a:extLst>
              <a:ext uri="{FF2B5EF4-FFF2-40B4-BE49-F238E27FC236}">
                <a16:creationId xmlns:a16="http://schemas.microsoft.com/office/drawing/2014/main" id="{5D3EA383-AA89-FA75-0B8F-B71EE68D2C0A}"/>
              </a:ext>
            </a:extLst>
          </p:cNvPr>
          <p:cNvPicPr>
            <a:picLocks noChangeAspect="1"/>
          </p:cNvPicPr>
          <p:nvPr/>
        </p:nvPicPr>
        <p:blipFill>
          <a:blip r:embed="rId2"/>
          <a:srcRect l="24464" r="23616"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20300058"/>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BF5A90-404E-3F08-7D35-2C4660357AC1}"/>
              </a:ext>
            </a:extLst>
          </p:cNvPr>
          <p:cNvSpPr>
            <a:spLocks noGrp="1"/>
          </p:cNvSpPr>
          <p:nvPr>
            <p:ph type="title"/>
          </p:nvPr>
        </p:nvSpPr>
        <p:spPr>
          <a:xfrm>
            <a:off x="5536734" y="609600"/>
            <a:ext cx="3737268" cy="1320800"/>
          </a:xfrm>
        </p:spPr>
        <p:txBody>
          <a:bodyPr>
            <a:normAutofit/>
          </a:bodyPr>
          <a:lstStyle/>
          <a:p>
            <a:r>
              <a:rPr lang="es-ES"/>
              <a:t>                       Gatos </a:t>
            </a:r>
          </a:p>
        </p:txBody>
      </p:sp>
      <p:sp>
        <p:nvSpPr>
          <p:cNvPr id="3" name="Marcador de contenido 2">
            <a:extLst>
              <a:ext uri="{FF2B5EF4-FFF2-40B4-BE49-F238E27FC236}">
                <a16:creationId xmlns:a16="http://schemas.microsoft.com/office/drawing/2014/main" id="{7E28175E-4471-D611-981E-206AB37FA949}"/>
              </a:ext>
            </a:extLst>
          </p:cNvPr>
          <p:cNvSpPr>
            <a:spLocks noGrp="1"/>
          </p:cNvSpPr>
          <p:nvPr>
            <p:ph idx="1"/>
          </p:nvPr>
        </p:nvSpPr>
        <p:spPr>
          <a:xfrm>
            <a:off x="5209563" y="2160589"/>
            <a:ext cx="4064439" cy="3880773"/>
          </a:xfrm>
        </p:spPr>
        <p:txBody>
          <a:bodyPr vert="horz" lIns="91440" tIns="45720" rIns="91440" bIns="45720" rtlCol="0" anchor="t">
            <a:normAutofit/>
          </a:bodyPr>
          <a:lstStyle/>
          <a:p>
            <a:r>
              <a:rPr lang="es-ES" sz="2000">
                <a:latin typeface="Arial"/>
                <a:cs typeface="Arial"/>
              </a:rPr>
              <a:t>El origen del gato domestico se remonta hace entre 9,000 y 10,000 en la región conocida como el creciente fértil , que abarca partes del oriente medio y Egipto durante este periodo, los gatos salvajes comenzaron a los asentamientos humanos ,atraídos por la abundancia de roedores que se alimentaban de los cultivos</a:t>
            </a:r>
          </a:p>
        </p:txBody>
      </p:sp>
      <p:pic>
        <p:nvPicPr>
          <p:cNvPr id="4" name="Imagen 3" descr="Gato con lentes&#10;&#10;Descripción generada automáticamente">
            <a:extLst>
              <a:ext uri="{FF2B5EF4-FFF2-40B4-BE49-F238E27FC236}">
                <a16:creationId xmlns:a16="http://schemas.microsoft.com/office/drawing/2014/main" id="{C07549D0-36D1-A0C2-D73D-DDE56AC7A4EF}"/>
              </a:ext>
            </a:extLst>
          </p:cNvPr>
          <p:cNvPicPr>
            <a:picLocks noChangeAspect="1"/>
          </p:cNvPicPr>
          <p:nvPr/>
        </p:nvPicPr>
        <p:blipFill>
          <a:blip r:embed="rId2"/>
          <a:srcRect l="23720" r="32227"/>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1"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99094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B7E8469-5A6F-F445-E7FA-20FD447723A4}"/>
              </a:ext>
            </a:extLst>
          </p:cNvPr>
          <p:cNvPicPr>
            <a:picLocks noChangeAspect="1"/>
          </p:cNvPicPr>
          <p:nvPr/>
        </p:nvPicPr>
        <p:blipFill>
          <a:blip r:embed="rId2"/>
          <a:srcRect l="8426" r="28618"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ítulo 1">
            <a:extLst>
              <a:ext uri="{FF2B5EF4-FFF2-40B4-BE49-F238E27FC236}">
                <a16:creationId xmlns:a16="http://schemas.microsoft.com/office/drawing/2014/main" id="{0509AD01-8F49-C72A-0856-746B503BA5B7}"/>
              </a:ext>
            </a:extLst>
          </p:cNvPr>
          <p:cNvSpPr>
            <a:spLocks noGrp="1"/>
          </p:cNvSpPr>
          <p:nvPr>
            <p:ph type="title"/>
          </p:nvPr>
        </p:nvSpPr>
        <p:spPr>
          <a:xfrm>
            <a:off x="677333" y="609600"/>
            <a:ext cx="3851123" cy="1320800"/>
          </a:xfrm>
        </p:spPr>
        <p:txBody>
          <a:bodyPr>
            <a:normAutofit/>
          </a:bodyPr>
          <a:lstStyle/>
          <a:p>
            <a:r>
              <a:rPr lang="es-ES"/>
              <a:t>Curiosidades </a:t>
            </a:r>
          </a:p>
        </p:txBody>
      </p:sp>
      <p:sp>
        <p:nvSpPr>
          <p:cNvPr id="3" name="Marcador de contenido 2">
            <a:extLst>
              <a:ext uri="{FF2B5EF4-FFF2-40B4-BE49-F238E27FC236}">
                <a16:creationId xmlns:a16="http://schemas.microsoft.com/office/drawing/2014/main" id="{7D04DBB3-C18C-EA0E-F249-D79726E865D1}"/>
              </a:ext>
            </a:extLst>
          </p:cNvPr>
          <p:cNvSpPr>
            <a:spLocks noGrp="1"/>
          </p:cNvSpPr>
          <p:nvPr>
            <p:ph idx="1"/>
          </p:nvPr>
        </p:nvSpPr>
        <p:spPr>
          <a:xfrm>
            <a:off x="677334" y="2160589"/>
            <a:ext cx="3851122" cy="3880773"/>
          </a:xfrm>
        </p:spPr>
        <p:txBody>
          <a:bodyPr vert="horz" lIns="91440" tIns="45720" rIns="91440" bIns="45720" rtlCol="0" anchor="t">
            <a:normAutofit/>
          </a:bodyPr>
          <a:lstStyle/>
          <a:p>
            <a:r>
              <a:rPr lang="es-ES" sz="2000">
                <a:latin typeface="Arial"/>
                <a:cs typeface="Arial"/>
              </a:rPr>
              <a:t>Los gatos pueden saltar hasta 3.5 metros de altura</a:t>
            </a:r>
          </a:p>
          <a:p>
            <a:r>
              <a:rPr lang="es-ES" sz="2000">
                <a:latin typeface="Arial"/>
                <a:cs typeface="Arial"/>
              </a:rPr>
              <a:t>Tienen una esperanza de vida </a:t>
            </a:r>
            <a:r>
              <a:rPr lang="es-MX" sz="2000">
                <a:latin typeface="Arial"/>
                <a:cs typeface="Arial"/>
              </a:rPr>
              <a:t>entre 12 y 14 años</a:t>
            </a:r>
          </a:p>
          <a:p>
            <a:r>
              <a:rPr lang="es-MX" sz="2000">
                <a:latin typeface="Arial"/>
                <a:cs typeface="Arial"/>
              </a:rPr>
              <a:t>sus lenguas tienen papilas que les ayudan a limpiar su pelaje y a comer carne</a:t>
            </a:r>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39152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descr="Gato sentado en una mesa&#10;&#10;Descripción generada automáticamente">
            <a:extLst>
              <a:ext uri="{FF2B5EF4-FFF2-40B4-BE49-F238E27FC236}">
                <a16:creationId xmlns:a16="http://schemas.microsoft.com/office/drawing/2014/main" id="{32F56E45-E204-F70A-BA65-A1EA5278B498}"/>
              </a:ext>
            </a:extLst>
          </p:cNvPr>
          <p:cNvPicPr>
            <a:picLocks noChangeAspect="1"/>
          </p:cNvPicPr>
          <p:nvPr/>
        </p:nvPicPr>
        <p:blipFill>
          <a:blip r:embed="rId2"/>
          <a:srcRect l="11316" r="10420"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ítulo 1">
            <a:extLst>
              <a:ext uri="{FF2B5EF4-FFF2-40B4-BE49-F238E27FC236}">
                <a16:creationId xmlns:a16="http://schemas.microsoft.com/office/drawing/2014/main" id="{4EF743F8-0160-09D4-25F3-60D3E55CD9A6}"/>
              </a:ext>
            </a:extLst>
          </p:cNvPr>
          <p:cNvSpPr>
            <a:spLocks noGrp="1"/>
          </p:cNvSpPr>
          <p:nvPr>
            <p:ph type="title"/>
          </p:nvPr>
        </p:nvSpPr>
        <p:spPr>
          <a:xfrm>
            <a:off x="677333" y="609600"/>
            <a:ext cx="3851123" cy="1320800"/>
          </a:xfrm>
        </p:spPr>
        <p:txBody>
          <a:bodyPr>
            <a:normAutofit/>
          </a:bodyPr>
          <a:lstStyle/>
          <a:p>
            <a:r>
              <a:rPr lang="es-ES"/>
              <a:t>Alimentación </a:t>
            </a:r>
          </a:p>
        </p:txBody>
      </p:sp>
      <p:sp>
        <p:nvSpPr>
          <p:cNvPr id="3" name="Marcador de contenido 2">
            <a:extLst>
              <a:ext uri="{FF2B5EF4-FFF2-40B4-BE49-F238E27FC236}">
                <a16:creationId xmlns:a16="http://schemas.microsoft.com/office/drawing/2014/main" id="{B02347F9-950E-BEC8-1AAB-E15C7453510F}"/>
              </a:ext>
            </a:extLst>
          </p:cNvPr>
          <p:cNvSpPr>
            <a:spLocks noGrp="1"/>
          </p:cNvSpPr>
          <p:nvPr>
            <p:ph idx="1"/>
          </p:nvPr>
        </p:nvSpPr>
        <p:spPr>
          <a:xfrm>
            <a:off x="677334" y="2160589"/>
            <a:ext cx="3851122" cy="3880773"/>
          </a:xfrm>
        </p:spPr>
        <p:txBody>
          <a:bodyPr vert="horz" lIns="91440" tIns="45720" rIns="91440" bIns="45720" rtlCol="0" anchor="t">
            <a:normAutofit/>
          </a:bodyPr>
          <a:lstStyle/>
          <a:p>
            <a:r>
              <a:rPr lang="es-MX" sz="2000">
                <a:latin typeface="Arial"/>
                <a:cs typeface="Arial"/>
              </a:rPr>
              <a:t>Los gatos son carnívoros y su dieta se basa principalmente en carne tienen un estómago simple adecuado para digerir  una carne cruda, aunque pueden comer golosinas proporcionadas por los humanos su dieta principalmente debe ser rica en proteínas animales</a:t>
            </a: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76376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A3D985-CA50-F6E4-8C36-93E5B0D956CB}"/>
              </a:ext>
            </a:extLst>
          </p:cNvPr>
          <p:cNvSpPr>
            <a:spLocks noGrp="1"/>
          </p:cNvSpPr>
          <p:nvPr>
            <p:ph type="title"/>
          </p:nvPr>
        </p:nvSpPr>
        <p:spPr>
          <a:xfrm>
            <a:off x="677334" y="609600"/>
            <a:ext cx="9373045" cy="1924649"/>
          </a:xfrm>
        </p:spPr>
        <p:txBody>
          <a:bodyPr>
            <a:normAutofit fontScale="90000"/>
          </a:bodyPr>
          <a:lstStyle/>
          <a:p>
            <a:r>
              <a:rPr lang="es-MX" sz="2900">
                <a:latin typeface="Arial"/>
                <a:cs typeface="Arial"/>
              </a:rPr>
              <a:t>Hallazgos de las primeras expediciones</a:t>
            </a:r>
            <a:br>
              <a:rPr lang="es-MX" sz="2900">
                <a:latin typeface="Arial"/>
                <a:cs typeface="Arial"/>
              </a:rPr>
            </a:br>
            <a:br>
              <a:rPr lang="es-MX" sz="2900">
                <a:latin typeface="Arial"/>
                <a:cs typeface="Arial"/>
              </a:rPr>
            </a:br>
            <a:r>
              <a:rPr lang="es-MX" sz="2000">
                <a:solidFill>
                  <a:schemeClr val="tx1"/>
                </a:solidFill>
                <a:latin typeface="Arial"/>
                <a:cs typeface="Arial"/>
              </a:rPr>
              <a:t>En esa época Cristóbal colon cruzo el atlántico y descubrió América en1492, </a:t>
            </a:r>
            <a:r>
              <a:rPr lang="es-MX" sz="2000" err="1">
                <a:solidFill>
                  <a:schemeClr val="tx1"/>
                </a:solidFill>
                <a:latin typeface="Arial"/>
                <a:cs typeface="Arial"/>
              </a:rPr>
              <a:t>Nuñes</a:t>
            </a:r>
            <a:r>
              <a:rPr lang="es-MX" sz="2000">
                <a:solidFill>
                  <a:schemeClr val="tx1"/>
                </a:solidFill>
                <a:latin typeface="Arial"/>
                <a:cs typeface="Arial"/>
              </a:rPr>
              <a:t> de balboa cruzo el </a:t>
            </a:r>
            <a:r>
              <a:rPr lang="es-MX" sz="2000" err="1">
                <a:solidFill>
                  <a:schemeClr val="tx1"/>
                </a:solidFill>
                <a:latin typeface="Arial"/>
                <a:cs typeface="Arial"/>
              </a:rPr>
              <a:t>itsmo</a:t>
            </a:r>
            <a:r>
              <a:rPr lang="es-MX" sz="2000">
                <a:solidFill>
                  <a:schemeClr val="tx1"/>
                </a:solidFill>
                <a:latin typeface="Arial"/>
                <a:cs typeface="Arial"/>
              </a:rPr>
              <a:t> de Panamá y descubrió el océano pacifico en 1513, Fernando de magallanes cruzo por primera vez el pacífico y descubrió GUAM y las filipinas 1521.</a:t>
            </a:r>
            <a:br>
              <a:rPr lang="es-MX" sz="2000">
                <a:latin typeface="Arial"/>
                <a:cs typeface="Arial"/>
              </a:rPr>
            </a:br>
            <a:br>
              <a:rPr lang="es-MX" sz="2000">
                <a:latin typeface="Arial"/>
                <a:cs typeface="Arial"/>
              </a:rPr>
            </a:br>
            <a:br>
              <a:rPr lang="es-MX" sz="2000">
                <a:latin typeface="Arial"/>
                <a:cs typeface="Arial"/>
              </a:rPr>
            </a:br>
            <a:endParaRPr lang="es-MX" sz="1600">
              <a:solidFill>
                <a:schemeClr val="tx1"/>
              </a:solidFill>
              <a:latin typeface="Arial"/>
              <a:cs typeface="Arial"/>
            </a:endParaRPr>
          </a:p>
        </p:txBody>
      </p:sp>
      <p:sp>
        <p:nvSpPr>
          <p:cNvPr id="3" name="Marcador de contenido 2">
            <a:extLst>
              <a:ext uri="{FF2B5EF4-FFF2-40B4-BE49-F238E27FC236}">
                <a16:creationId xmlns:a16="http://schemas.microsoft.com/office/drawing/2014/main" id="{0C56B2A9-AEC6-B325-EE8A-A21C4ECDB3B8}"/>
              </a:ext>
            </a:extLst>
          </p:cNvPr>
          <p:cNvSpPr>
            <a:spLocks noGrp="1"/>
          </p:cNvSpPr>
          <p:nvPr>
            <p:ph idx="1"/>
          </p:nvPr>
        </p:nvSpPr>
        <p:spPr>
          <a:xfrm>
            <a:off x="490428" y="2850702"/>
            <a:ext cx="9559951" cy="2859982"/>
          </a:xfrm>
        </p:spPr>
        <p:txBody>
          <a:bodyPr vert="horz" lIns="91440" tIns="45720" rIns="91440" bIns="45720" rtlCol="0" anchor="t">
            <a:normAutofit fontScale="92500" lnSpcReduction="20000"/>
          </a:bodyPr>
          <a:lstStyle/>
          <a:p>
            <a:pPr algn="ctr">
              <a:lnSpc>
                <a:spcPct val="107000"/>
              </a:lnSpc>
              <a:spcAft>
                <a:spcPts val="800"/>
              </a:spcAft>
            </a:pPr>
            <a:r>
              <a:rPr lang="es-MX" sz="2300">
                <a:solidFill>
                  <a:schemeClr val="tx1"/>
                </a:solidFill>
                <a:latin typeface="Arial"/>
                <a:cs typeface="Arial"/>
              </a:rPr>
              <a:t>GUAJOLOTE</a:t>
            </a:r>
            <a:endParaRPr lang="en-US" sz="2300">
              <a:solidFill>
                <a:srgbClr val="000000"/>
              </a:solidFill>
              <a:latin typeface="Arial"/>
              <a:cs typeface="Arial"/>
            </a:endParaRPr>
          </a:p>
          <a:p>
            <a:pPr algn="ctr">
              <a:lnSpc>
                <a:spcPct val="107000"/>
              </a:lnSpc>
              <a:spcAft>
                <a:spcPts val="800"/>
              </a:spcAft>
            </a:pPr>
            <a:r>
              <a:rPr lang="es-MX" sz="2100">
                <a:solidFill>
                  <a:schemeClr val="tx1"/>
                </a:solidFill>
                <a:latin typeface="Arial"/>
                <a:cs typeface="Arial"/>
              </a:rPr>
              <a:t>ORIGEN</a:t>
            </a:r>
            <a:endParaRPr lang="en-US" sz="2100">
              <a:solidFill>
                <a:srgbClr val="000000"/>
              </a:solidFill>
              <a:latin typeface="Arial"/>
              <a:cs typeface="Arial"/>
            </a:endParaRPr>
          </a:p>
          <a:p>
            <a:pPr algn="ctr">
              <a:lnSpc>
                <a:spcPct val="107000"/>
              </a:lnSpc>
              <a:spcAft>
                <a:spcPts val="800"/>
              </a:spcAft>
            </a:pPr>
            <a:endParaRPr lang="es-MX" sz="2100">
              <a:solidFill>
                <a:schemeClr val="tx1"/>
              </a:solidFill>
              <a:latin typeface="Arial"/>
              <a:cs typeface="Arial"/>
            </a:endParaRPr>
          </a:p>
          <a:p>
            <a:pPr algn="ctr">
              <a:lnSpc>
                <a:spcPct val="107000"/>
              </a:lnSpc>
              <a:spcAft>
                <a:spcPts val="800"/>
              </a:spcAft>
            </a:pPr>
            <a:r>
              <a:rPr lang="es-MX" sz="2100">
                <a:solidFill>
                  <a:schemeClr val="tx1"/>
                </a:solidFill>
                <a:latin typeface="Arial"/>
                <a:cs typeface="Arial"/>
              </a:rPr>
              <a:t>-</a:t>
            </a:r>
            <a:r>
              <a:rPr lang="es-MX">
                <a:solidFill>
                  <a:schemeClr val="tx1"/>
                </a:solidFill>
                <a:latin typeface="Arial"/>
                <a:cs typeface="Arial"/>
              </a:rPr>
              <a:t>El HUEXOLOTL o guajolote era considerado por los mayas un animal sagrado y fue el primer animal domesticado por los nativos MEXICANOS desde épocas prehistóricas, es un animal de origen mesoamericano, los restos más antiguos de su consumo entre los antiguos Mexicanos data de hace 3000 años. Como aves silvestres de la sierra occidental del centro de México y de la sierra madre oriental.</a:t>
            </a:r>
          </a:p>
          <a:p>
            <a:pPr algn="ctr">
              <a:lnSpc>
                <a:spcPct val="107000"/>
              </a:lnSpc>
              <a:spcAft>
                <a:spcPts val="800"/>
              </a:spcAft>
            </a:pPr>
            <a:endParaRPr lang="es-MX" sz="2100">
              <a:solidFill>
                <a:schemeClr val="tx1"/>
              </a:solidFill>
              <a:latin typeface="Arial"/>
              <a:cs typeface="Arial"/>
            </a:endParaRPr>
          </a:p>
          <a:p>
            <a:endParaRPr lang="es-ES"/>
          </a:p>
        </p:txBody>
      </p:sp>
    </p:spTree>
    <p:extLst>
      <p:ext uri="{BB962C8B-B14F-4D97-AF65-F5344CB8AC3E}">
        <p14:creationId xmlns:p14="http://schemas.microsoft.com/office/powerpoint/2010/main" val="1289078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0A53FC-1F7E-5478-7D3E-0D0DA9515D5B}"/>
              </a:ext>
            </a:extLst>
          </p:cNvPr>
          <p:cNvSpPr>
            <a:spLocks noGrp="1"/>
          </p:cNvSpPr>
          <p:nvPr>
            <p:ph type="title"/>
          </p:nvPr>
        </p:nvSpPr>
        <p:spPr/>
        <p:txBody>
          <a:bodyPr/>
          <a:lstStyle/>
          <a:p>
            <a:pPr algn="ctr"/>
            <a:r>
              <a:rPr lang="es-MX">
                <a:latin typeface="Arial"/>
                <a:cs typeface="Arial"/>
              </a:rPr>
              <a:t>GUAJOLOTE</a:t>
            </a:r>
          </a:p>
        </p:txBody>
      </p:sp>
      <p:pic>
        <p:nvPicPr>
          <p:cNvPr id="4" name="Marcador de contenido 3" descr="Funny Turkey Running Vector Cartoon Illustration Stock Vector (Royalty ...">
            <a:extLst>
              <a:ext uri="{FF2B5EF4-FFF2-40B4-BE49-F238E27FC236}">
                <a16:creationId xmlns:a16="http://schemas.microsoft.com/office/drawing/2014/main" id="{2C0F41D0-5095-F0BD-177F-ADE7F041CA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3752056" y="2082006"/>
            <a:ext cx="3554384" cy="3872480"/>
          </a:xfrm>
          <a:prstGeom prst="rect">
            <a:avLst/>
          </a:prstGeom>
          <a:noFill/>
          <a:ln>
            <a:noFill/>
          </a:ln>
        </p:spPr>
      </p:pic>
    </p:spTree>
    <p:extLst>
      <p:ext uri="{BB962C8B-B14F-4D97-AF65-F5344CB8AC3E}">
        <p14:creationId xmlns:p14="http://schemas.microsoft.com/office/powerpoint/2010/main" val="426989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62E05D-9EF8-2287-189A-90D583359218}"/>
              </a:ext>
            </a:extLst>
          </p:cNvPr>
          <p:cNvSpPr>
            <a:spLocks noGrp="1"/>
          </p:cNvSpPr>
          <p:nvPr>
            <p:ph type="title"/>
          </p:nvPr>
        </p:nvSpPr>
        <p:spPr>
          <a:xfrm>
            <a:off x="1024185" y="365125"/>
            <a:ext cx="8565727" cy="1844675"/>
          </a:xfrm>
        </p:spPr>
        <p:txBody>
          <a:bodyPr>
            <a:normAutofit fontScale="90000"/>
          </a:bodyPr>
          <a:lstStyle/>
          <a:p>
            <a:pPr algn="ctr">
              <a:lnSpc>
                <a:spcPct val="107000"/>
              </a:lnSpc>
              <a:spcAft>
                <a:spcPts val="800"/>
              </a:spcAft>
            </a:pPr>
            <a:br>
              <a:rPr lang="es-MX" sz="1800" kern="100">
                <a:effectLst/>
                <a:latin typeface="Arial Narrow" panose="020B0606020202030204" pitchFamily="34" charset="0"/>
                <a:ea typeface="Aptos" panose="020B0004020202020204" pitchFamily="34" charset="0"/>
                <a:cs typeface="Times New Roman" panose="02020603050405020304" pitchFamily="18" charset="0"/>
              </a:rPr>
            </a:br>
            <a:br>
              <a:rPr lang="es-MX" sz="1800" kern="100">
                <a:effectLst/>
                <a:latin typeface="Arial Narrow" panose="020B0606020202030204" pitchFamily="34" charset="0"/>
                <a:ea typeface="Aptos" panose="020B0004020202020204" pitchFamily="34" charset="0"/>
                <a:cs typeface="Times New Roman" panose="02020603050405020304" pitchFamily="18" charset="0"/>
              </a:rPr>
            </a:br>
            <a:r>
              <a:rPr lang="es-MX" sz="2800" kern="100">
                <a:effectLst/>
                <a:latin typeface="Arial"/>
                <a:ea typeface="Aptos" panose="020B0004020202020204" pitchFamily="34" charset="0"/>
                <a:cs typeface="Times New Roman"/>
              </a:rPr>
              <a:t>¿DONDE SE EN CUENTRAN? </a:t>
            </a:r>
            <a:br>
              <a:rPr lang="es-MX" sz="2800" kern="100">
                <a:effectLst/>
                <a:latin typeface="Arial"/>
                <a:ea typeface="Aptos" panose="020B0004020202020204" pitchFamily="34" charset="0"/>
                <a:cs typeface="Times New Roman" panose="02020603050405020304" pitchFamily="18" charset="0"/>
              </a:rPr>
            </a:br>
            <a:r>
              <a:rPr lang="es-MX" sz="2800" kern="100">
                <a:effectLst/>
                <a:latin typeface="Arial"/>
                <a:ea typeface="Aptos" panose="020B0004020202020204" pitchFamily="34" charset="0"/>
                <a:cs typeface="Times New Roman"/>
              </a:rPr>
              <a:t>En el posclásico se mantiene su presencia en la zona maya CANPECHE, YUCATAN, Y QUINTANA ROO.</a:t>
            </a:r>
            <a:br>
              <a:rPr lang="es-MX" sz="2800" kern="100">
                <a:effectLst/>
                <a:latin typeface="Arial"/>
                <a:ea typeface="Aptos" panose="020B0004020202020204" pitchFamily="34" charset="0"/>
                <a:cs typeface="Times New Roman" panose="02020603050405020304" pitchFamily="18" charset="0"/>
              </a:rPr>
            </a:br>
            <a:r>
              <a:rPr lang="es-MX" sz="2800" kern="100">
                <a:effectLst/>
                <a:latin typeface="Arial"/>
                <a:ea typeface="Aptos" panose="020B0004020202020204" pitchFamily="34" charset="0"/>
                <a:cs typeface="Times New Roman"/>
              </a:rPr>
              <a:t> </a:t>
            </a:r>
            <a:endParaRPr lang="es-MX" sz="2800">
              <a:latin typeface="Arial"/>
              <a:cs typeface="Times New Roman"/>
            </a:endParaRPr>
          </a:p>
        </p:txBody>
      </p:sp>
      <p:sp>
        <p:nvSpPr>
          <p:cNvPr id="3" name="Marcador de contenido 2">
            <a:extLst>
              <a:ext uri="{FF2B5EF4-FFF2-40B4-BE49-F238E27FC236}">
                <a16:creationId xmlns:a16="http://schemas.microsoft.com/office/drawing/2014/main" id="{1C5F2144-38C0-9210-3CC5-3D750B50D53E}"/>
              </a:ext>
            </a:extLst>
          </p:cNvPr>
          <p:cNvSpPr>
            <a:spLocks noGrp="1"/>
          </p:cNvSpPr>
          <p:nvPr>
            <p:ph idx="1"/>
          </p:nvPr>
        </p:nvSpPr>
        <p:spPr>
          <a:xfrm>
            <a:off x="1965960" y="2857500"/>
            <a:ext cx="9387840" cy="3319462"/>
          </a:xfrm>
        </p:spPr>
        <p:txBody>
          <a:bodyPr vert="horz" lIns="91440" tIns="45720" rIns="91440" bIns="45720" rtlCol="0" anchor="t">
            <a:normAutofit/>
          </a:bodyPr>
          <a:lstStyle/>
          <a:p>
            <a:pPr marL="0" indent="0" algn="ctr">
              <a:lnSpc>
                <a:spcPct val="107000"/>
              </a:lnSpc>
              <a:spcAft>
                <a:spcPts val="800"/>
              </a:spcAft>
              <a:buNone/>
            </a:pPr>
            <a:r>
              <a:rPr lang="es-MX" sz="1800" kern="100">
                <a:effectLst/>
                <a:latin typeface="Arial"/>
                <a:ea typeface="Aptos" panose="020B0004020202020204" pitchFamily="34" charset="0"/>
                <a:cs typeface="Times New Roman"/>
              </a:rPr>
              <a:t>CARACTERISTICAS </a:t>
            </a:r>
          </a:p>
          <a:p>
            <a:pPr>
              <a:lnSpc>
                <a:spcPct val="107000"/>
              </a:lnSpc>
              <a:spcAft>
                <a:spcPts val="800"/>
              </a:spcAft>
            </a:pPr>
            <a:r>
              <a:rPr lang="es-MX" sz="1800" kern="100">
                <a:effectLst/>
                <a:latin typeface="Arial"/>
                <a:ea typeface="Aptos" panose="020B0004020202020204" pitchFamily="34" charset="0"/>
                <a:cs typeface="Times New Roman"/>
              </a:rPr>
              <a:t>-Mide hasta 1.17m de largo</a:t>
            </a:r>
          </a:p>
          <a:p>
            <a:pPr>
              <a:lnSpc>
                <a:spcPct val="107000"/>
              </a:lnSpc>
              <a:spcAft>
                <a:spcPts val="800"/>
              </a:spcAft>
            </a:pPr>
            <a:r>
              <a:rPr lang="es-MX" sz="1800" kern="100">
                <a:effectLst/>
                <a:latin typeface="Arial"/>
                <a:ea typeface="Aptos" panose="020B0004020202020204" pitchFamily="34" charset="0"/>
                <a:cs typeface="Times New Roman"/>
              </a:rPr>
              <a:t>-Los machos pesan 8 y10 kg y las hembras 4 y 5 kg</a:t>
            </a:r>
          </a:p>
          <a:p>
            <a:pPr>
              <a:lnSpc>
                <a:spcPct val="107000"/>
              </a:lnSpc>
              <a:spcAft>
                <a:spcPts val="800"/>
              </a:spcAft>
            </a:pPr>
            <a:r>
              <a:rPr lang="es-MX" sz="1800" kern="100">
                <a:effectLst/>
                <a:latin typeface="Arial"/>
                <a:ea typeface="Aptos" panose="020B0004020202020204" pitchFamily="34" charset="0"/>
                <a:cs typeface="Times New Roman"/>
              </a:rPr>
              <a:t>-Se resguarda en los nidos y árboles para evadir a sus depredadores.</a:t>
            </a:r>
          </a:p>
          <a:p>
            <a:pPr>
              <a:lnSpc>
                <a:spcPct val="107000"/>
              </a:lnSpc>
              <a:spcAft>
                <a:spcPts val="800"/>
              </a:spcAft>
            </a:pPr>
            <a:r>
              <a:rPr lang="es-MX" sz="1800" kern="100">
                <a:effectLst/>
                <a:latin typeface="Arial"/>
                <a:ea typeface="Aptos" panose="020B0004020202020204" pitchFamily="34" charset="0"/>
                <a:cs typeface="Times New Roman"/>
              </a:rPr>
              <a:t>-Son las aves más grandes de los bosques en los que habitan.</a:t>
            </a:r>
          </a:p>
          <a:p>
            <a:pPr marL="0" indent="0">
              <a:lnSpc>
                <a:spcPct val="107000"/>
              </a:lnSpc>
              <a:spcAft>
                <a:spcPts val="800"/>
              </a:spcAft>
              <a:buNone/>
            </a:pPr>
            <a:endParaRPr lang="es-MX" sz="1800" kern="100">
              <a:effectLst/>
              <a:latin typeface="Aptos" panose="020B0004020202020204" pitchFamily="34" charset="0"/>
              <a:ea typeface="Aptos" panose="020B0004020202020204" pitchFamily="34" charset="0"/>
              <a:cs typeface="Times New Roman" panose="02020603050405020304" pitchFamily="18" charset="0"/>
            </a:endParaRPr>
          </a:p>
          <a:p>
            <a:endParaRPr lang="es-MX"/>
          </a:p>
        </p:txBody>
      </p:sp>
    </p:spTree>
    <p:extLst>
      <p:ext uri="{BB962C8B-B14F-4D97-AF65-F5344CB8AC3E}">
        <p14:creationId xmlns:p14="http://schemas.microsoft.com/office/powerpoint/2010/main" val="2263746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uajolote, el moustro del campo mexicano | Secretaría de Agricultura y ...">
            <a:extLst>
              <a:ext uri="{FF2B5EF4-FFF2-40B4-BE49-F238E27FC236}">
                <a16:creationId xmlns:a16="http://schemas.microsoft.com/office/drawing/2014/main" id="{E332900F-66B6-20ED-B01E-AE1B2FDEF9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7344" y="596347"/>
            <a:ext cx="5334000" cy="6131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31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177E1D-5831-D0A2-5949-49EECAABE667}"/>
              </a:ext>
            </a:extLst>
          </p:cNvPr>
          <p:cNvSpPr>
            <a:spLocks noGrp="1"/>
          </p:cNvSpPr>
          <p:nvPr>
            <p:ph type="title"/>
          </p:nvPr>
        </p:nvSpPr>
        <p:spPr/>
        <p:txBody>
          <a:bodyPr/>
          <a:lstStyle/>
          <a:p>
            <a:pPr algn="ctr"/>
            <a:r>
              <a:rPr lang="es-MX">
                <a:latin typeface="Arial"/>
                <a:cs typeface="Arial"/>
              </a:rPr>
              <a:t>GUAJOLOTE (Huexólotl )</a:t>
            </a:r>
          </a:p>
        </p:txBody>
      </p:sp>
      <p:sp>
        <p:nvSpPr>
          <p:cNvPr id="3" name="Marcador de contenido 2">
            <a:extLst>
              <a:ext uri="{FF2B5EF4-FFF2-40B4-BE49-F238E27FC236}">
                <a16:creationId xmlns:a16="http://schemas.microsoft.com/office/drawing/2014/main" id="{A7772885-ABE0-C5EF-AFBE-A9A19441C163}"/>
              </a:ext>
            </a:extLst>
          </p:cNvPr>
          <p:cNvSpPr>
            <a:spLocks noGrp="1"/>
          </p:cNvSpPr>
          <p:nvPr>
            <p:ph sz="half" idx="1"/>
          </p:nvPr>
        </p:nvSpPr>
        <p:spPr/>
        <p:txBody>
          <a:bodyPr vert="horz" lIns="91440" tIns="45720" rIns="91440" bIns="45720" rtlCol="0" anchor="t">
            <a:normAutofit/>
          </a:bodyPr>
          <a:lstStyle/>
          <a:p>
            <a:pPr marL="0" indent="0" algn="ctr">
              <a:lnSpc>
                <a:spcPct val="107000"/>
              </a:lnSpc>
              <a:spcAft>
                <a:spcPts val="800"/>
              </a:spcAft>
              <a:buNone/>
            </a:pPr>
            <a:r>
              <a:rPr lang="es-MX" sz="1800" kern="100">
                <a:solidFill>
                  <a:schemeClr val="tx1"/>
                </a:solidFill>
                <a:effectLst/>
                <a:latin typeface="Arial"/>
                <a:ea typeface="Aptos" panose="020B0004020202020204" pitchFamily="34" charset="0"/>
                <a:cs typeface="Times New Roman"/>
              </a:rPr>
              <a:t>¿EN QUE LUGARES HABITAN?</a:t>
            </a:r>
          </a:p>
          <a:p>
            <a:pPr>
              <a:lnSpc>
                <a:spcPct val="107000"/>
              </a:lnSpc>
              <a:spcAft>
                <a:spcPts val="800"/>
              </a:spcAft>
            </a:pPr>
            <a:r>
              <a:rPr lang="es-MX" sz="1800" kern="100">
                <a:effectLst/>
                <a:latin typeface="Arial"/>
                <a:ea typeface="Aptos" panose="020B0004020202020204" pitchFamily="34" charset="0"/>
                <a:cs typeface="Times New Roman"/>
              </a:rPr>
              <a:t>En los bosques de montaña y pantanos arbolados, el hábitat varía en diferentes partes del continente: bosques de roble y nogal, bosques de pino y nogal, pantanos de Ciprés y pastizales. </a:t>
            </a:r>
          </a:p>
          <a:p>
            <a:endParaRPr lang="es-MX">
              <a:latin typeface="Arial"/>
              <a:cs typeface="Arial"/>
            </a:endParaRPr>
          </a:p>
        </p:txBody>
      </p:sp>
      <p:sp>
        <p:nvSpPr>
          <p:cNvPr id="4" name="Marcador de contenido 3">
            <a:extLst>
              <a:ext uri="{FF2B5EF4-FFF2-40B4-BE49-F238E27FC236}">
                <a16:creationId xmlns:a16="http://schemas.microsoft.com/office/drawing/2014/main" id="{FC22919F-C5A5-A9C3-E377-D74D5A22E88C}"/>
              </a:ext>
            </a:extLst>
          </p:cNvPr>
          <p:cNvSpPr>
            <a:spLocks noGrp="1"/>
          </p:cNvSpPr>
          <p:nvPr>
            <p:ph sz="half" idx="2"/>
          </p:nvPr>
        </p:nvSpPr>
        <p:spPr/>
        <p:txBody>
          <a:bodyPr vert="horz" lIns="91440" tIns="45720" rIns="91440" bIns="45720" rtlCol="0" anchor="t">
            <a:normAutofit/>
          </a:bodyPr>
          <a:lstStyle/>
          <a:p>
            <a:pPr marL="0" indent="0" algn="ctr">
              <a:lnSpc>
                <a:spcPct val="107000"/>
              </a:lnSpc>
              <a:spcAft>
                <a:spcPts val="800"/>
              </a:spcAft>
              <a:buNone/>
            </a:pPr>
            <a:r>
              <a:rPr lang="es-MX" sz="1800" kern="100">
                <a:solidFill>
                  <a:schemeClr val="tx1"/>
                </a:solidFill>
                <a:effectLst/>
                <a:latin typeface="Arial"/>
                <a:ea typeface="Aptos" panose="020B0004020202020204" pitchFamily="34" charset="0"/>
                <a:cs typeface="Times New Roman"/>
              </a:rPr>
              <a:t>¿EN QUE COLORES PODEMOS ENCONTRARLOS?</a:t>
            </a:r>
          </a:p>
          <a:p>
            <a:pPr>
              <a:lnSpc>
                <a:spcPct val="107000"/>
              </a:lnSpc>
              <a:spcAft>
                <a:spcPts val="800"/>
              </a:spcAft>
            </a:pPr>
            <a:r>
              <a:rPr lang="es-MX" sz="1800" kern="100">
                <a:effectLst/>
                <a:latin typeface="Arial"/>
                <a:ea typeface="Aptos" panose="020B0004020202020204" pitchFamily="34" charset="0"/>
                <a:cs typeface="Times New Roman"/>
              </a:rPr>
              <a:t>El color de plumas presenta patrones de coloración básicos:</a:t>
            </a:r>
          </a:p>
          <a:p>
            <a:pPr>
              <a:lnSpc>
                <a:spcPct val="107000"/>
              </a:lnSpc>
              <a:spcAft>
                <a:spcPts val="800"/>
              </a:spcAft>
            </a:pPr>
            <a:r>
              <a:rPr lang="es-MX" sz="1800" kern="100">
                <a:effectLst/>
                <a:latin typeface="Arial"/>
                <a:ea typeface="Aptos" panose="020B0004020202020204" pitchFamily="34" charset="0"/>
                <a:cs typeface="Times New Roman"/>
              </a:rPr>
              <a:t>NEGRO, BLANCO, CAFÉ y sus combinaciones.</a:t>
            </a:r>
          </a:p>
          <a:p>
            <a:pPr marL="0" indent="0">
              <a:buNone/>
            </a:pPr>
            <a:endParaRPr lang="es-MX">
              <a:latin typeface="Arial"/>
              <a:cs typeface="Arial"/>
            </a:endParaRPr>
          </a:p>
        </p:txBody>
      </p:sp>
    </p:spTree>
    <p:extLst>
      <p:ext uri="{BB962C8B-B14F-4D97-AF65-F5344CB8AC3E}">
        <p14:creationId xmlns:p14="http://schemas.microsoft.com/office/powerpoint/2010/main" val="144873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2F58F7-2383-AA92-1E42-C3F108B0A641}"/>
              </a:ext>
            </a:extLst>
          </p:cNvPr>
          <p:cNvSpPr>
            <a:spLocks noGrp="1"/>
          </p:cNvSpPr>
          <p:nvPr>
            <p:ph type="title"/>
          </p:nvPr>
        </p:nvSpPr>
        <p:spPr/>
        <p:txBody>
          <a:bodyPr>
            <a:normAutofit/>
          </a:bodyPr>
          <a:lstStyle/>
          <a:p>
            <a:pPr algn="ctr">
              <a:lnSpc>
                <a:spcPct val="107000"/>
              </a:lnSpc>
              <a:spcAft>
                <a:spcPts val="800"/>
              </a:spcAft>
            </a:pPr>
            <a:r>
              <a:rPr lang="es-MX" sz="2000" b="1" kern="100">
                <a:effectLst/>
                <a:latin typeface="Arial"/>
                <a:ea typeface="Aptos" panose="020B0004020202020204" pitchFamily="34" charset="0"/>
                <a:cs typeface="Times New Roman"/>
              </a:rPr>
              <a:t>ORIGEN</a:t>
            </a:r>
            <a:br>
              <a:rPr lang="es-MX" sz="2000" kern="100">
                <a:effectLst/>
                <a:latin typeface="Arial"/>
                <a:ea typeface="Aptos" panose="020B0004020202020204" pitchFamily="34" charset="0"/>
                <a:cs typeface="Times New Roman" panose="02020603050405020304" pitchFamily="18" charset="0"/>
              </a:rPr>
            </a:br>
            <a:r>
              <a:rPr lang="es-MX" sz="1800" kern="100">
                <a:effectLst/>
                <a:latin typeface="Arial"/>
                <a:ea typeface="Aptos" panose="020B0004020202020204" pitchFamily="34" charset="0"/>
                <a:cs typeface="Times New Roman"/>
              </a:rPr>
              <a:t>Es un mamiferito lepórido familiar que engloba también en las liebres. Pertenecen a la orden de los lagomorfos, considerados roedores hasta los principios del siglo </a:t>
            </a:r>
            <a:r>
              <a:rPr lang="es-MX" sz="1800" kern="100" err="1">
                <a:effectLst/>
                <a:latin typeface="Arial"/>
                <a:ea typeface="Aptos" panose="020B0004020202020204" pitchFamily="34" charset="0"/>
                <a:cs typeface="Times New Roman"/>
              </a:rPr>
              <a:t>xx</a:t>
            </a:r>
            <a:r>
              <a:rPr lang="es-MX" sz="1800" kern="100">
                <a:effectLst/>
                <a:latin typeface="Arial"/>
                <a:ea typeface="Aptos" panose="020B0004020202020204" pitchFamily="34" charset="0"/>
                <a:cs typeface="Times New Roman"/>
              </a:rPr>
              <a:t>. El conejo es originario del sur de Europa y norte de África</a:t>
            </a:r>
            <a:endParaRPr lang="es-MX">
              <a:latin typeface="Arial"/>
              <a:cs typeface="Times New Roman"/>
            </a:endParaRPr>
          </a:p>
        </p:txBody>
      </p:sp>
      <p:sp>
        <p:nvSpPr>
          <p:cNvPr id="3" name="Marcador de contenido 2">
            <a:extLst>
              <a:ext uri="{FF2B5EF4-FFF2-40B4-BE49-F238E27FC236}">
                <a16:creationId xmlns:a16="http://schemas.microsoft.com/office/drawing/2014/main" id="{851C3BFD-569B-E371-D296-6CD0279B57A8}"/>
              </a:ext>
            </a:extLst>
          </p:cNvPr>
          <p:cNvSpPr>
            <a:spLocks noGrp="1"/>
          </p:cNvSpPr>
          <p:nvPr>
            <p:ph sz="half" idx="1"/>
          </p:nvPr>
        </p:nvSpPr>
        <p:spPr/>
        <p:txBody>
          <a:bodyPr vert="horz" lIns="91440" tIns="45720" rIns="91440" bIns="45720" rtlCol="0" anchor="t">
            <a:normAutofit/>
          </a:bodyPr>
          <a:lstStyle/>
          <a:p>
            <a:pPr marL="0" indent="0" algn="ctr">
              <a:lnSpc>
                <a:spcPct val="107000"/>
              </a:lnSpc>
              <a:spcAft>
                <a:spcPts val="800"/>
              </a:spcAft>
              <a:buNone/>
            </a:pPr>
            <a:r>
              <a:rPr lang="es-MX" sz="1800" kern="100">
                <a:effectLst/>
                <a:latin typeface="Arial"/>
                <a:ea typeface="Aptos" panose="020B0004020202020204" pitchFamily="34" charset="0"/>
                <a:cs typeface="Times New Roman"/>
              </a:rPr>
              <a:t>CARACTERISTICAS</a:t>
            </a:r>
          </a:p>
          <a:p>
            <a:pPr>
              <a:lnSpc>
                <a:spcPct val="107000"/>
              </a:lnSpc>
              <a:spcAft>
                <a:spcPts val="800"/>
              </a:spcAft>
            </a:pPr>
            <a:r>
              <a:rPr lang="es-MX" sz="1800" kern="100">
                <a:effectLst/>
                <a:latin typeface="Arial"/>
                <a:ea typeface="Aptos" panose="020B0004020202020204" pitchFamily="34" charset="0"/>
                <a:cs typeface="Times New Roman"/>
              </a:rPr>
              <a:t>-Pueden tener 4 a 12 crías</a:t>
            </a:r>
          </a:p>
          <a:p>
            <a:pPr>
              <a:lnSpc>
                <a:spcPct val="107000"/>
              </a:lnSpc>
              <a:spcAft>
                <a:spcPts val="800"/>
              </a:spcAft>
            </a:pPr>
            <a:r>
              <a:rPr lang="es-MX" sz="1800" kern="100">
                <a:effectLst/>
                <a:latin typeface="Arial"/>
                <a:ea typeface="Aptos" panose="020B0004020202020204" pitchFamily="34" charset="0"/>
                <a:cs typeface="Times New Roman"/>
              </a:rPr>
              <a:t>-Visión nocturna desarrollada</a:t>
            </a:r>
          </a:p>
          <a:p>
            <a:pPr>
              <a:lnSpc>
                <a:spcPct val="107000"/>
              </a:lnSpc>
              <a:spcAft>
                <a:spcPts val="800"/>
              </a:spcAft>
            </a:pPr>
            <a:r>
              <a:rPr lang="es-MX" sz="1800" kern="100">
                <a:effectLst/>
                <a:latin typeface="Arial"/>
                <a:ea typeface="Aptos" panose="020B0004020202020204" pitchFamily="34" charset="0"/>
                <a:cs typeface="Times New Roman"/>
              </a:rPr>
              <a:t>-Tiene un punto siego </a:t>
            </a:r>
          </a:p>
          <a:p>
            <a:pPr>
              <a:lnSpc>
                <a:spcPct val="107000"/>
              </a:lnSpc>
              <a:spcAft>
                <a:spcPts val="800"/>
              </a:spcAft>
            </a:pPr>
            <a:r>
              <a:rPr lang="es-MX" sz="1800" kern="100">
                <a:effectLst/>
                <a:latin typeface="Arial"/>
                <a:ea typeface="Aptos" panose="020B0004020202020204" pitchFamily="34" charset="0"/>
                <a:cs typeface="Times New Roman"/>
              </a:rPr>
              <a:t>-Visión limitada en distancian cortas  </a:t>
            </a:r>
          </a:p>
          <a:p>
            <a:endParaRPr lang="es-MX">
              <a:latin typeface="Arial"/>
              <a:cs typeface="Arial"/>
            </a:endParaRPr>
          </a:p>
        </p:txBody>
      </p:sp>
      <p:sp>
        <p:nvSpPr>
          <p:cNvPr id="4" name="Marcador de contenido 3">
            <a:extLst>
              <a:ext uri="{FF2B5EF4-FFF2-40B4-BE49-F238E27FC236}">
                <a16:creationId xmlns:a16="http://schemas.microsoft.com/office/drawing/2014/main" id="{0112B80B-D20F-16FB-037D-1CB2A1D5CBB4}"/>
              </a:ext>
            </a:extLst>
          </p:cNvPr>
          <p:cNvSpPr>
            <a:spLocks noGrp="1"/>
          </p:cNvSpPr>
          <p:nvPr>
            <p:ph sz="half" idx="2"/>
          </p:nvPr>
        </p:nvSpPr>
        <p:spPr>
          <a:xfrm>
            <a:off x="6095999" y="1941336"/>
            <a:ext cx="4941712" cy="4097338"/>
          </a:xfrm>
        </p:spPr>
        <p:txBody>
          <a:bodyPr vert="horz" lIns="91440" tIns="45720" rIns="91440" bIns="45720" rtlCol="0" anchor="t">
            <a:normAutofit/>
          </a:bodyPr>
          <a:lstStyle/>
          <a:p>
            <a:pPr marL="0" indent="0" algn="ctr">
              <a:lnSpc>
                <a:spcPct val="107000"/>
              </a:lnSpc>
              <a:spcAft>
                <a:spcPts val="800"/>
              </a:spcAft>
              <a:buNone/>
            </a:pPr>
            <a:r>
              <a:rPr lang="es-MX" sz="1800" kern="100">
                <a:effectLst/>
                <a:latin typeface="Arial"/>
                <a:ea typeface="Aptos" panose="020B0004020202020204" pitchFamily="34" charset="0"/>
                <a:cs typeface="Times New Roman"/>
              </a:rPr>
              <a:t>¿EN DONDE SE ENCUENTRAN?  </a:t>
            </a:r>
          </a:p>
          <a:p>
            <a:pPr>
              <a:lnSpc>
                <a:spcPct val="107000"/>
              </a:lnSpc>
              <a:spcAft>
                <a:spcPts val="800"/>
              </a:spcAft>
            </a:pPr>
            <a:r>
              <a:rPr lang="es-MX" sz="1800" kern="100">
                <a:effectLst/>
                <a:latin typeface="Arial"/>
                <a:ea typeface="Aptos" panose="020B0004020202020204" pitchFamily="34" charset="0"/>
                <a:cs typeface="Times New Roman"/>
              </a:rPr>
              <a:t>Distribución geográfica norte de África y toda Europa hasta Rusia.</a:t>
            </a:r>
          </a:p>
          <a:p>
            <a:pPr marL="0" indent="0">
              <a:buNone/>
            </a:pPr>
            <a:endParaRPr lang="es-MX"/>
          </a:p>
        </p:txBody>
      </p:sp>
      <p:sp>
        <p:nvSpPr>
          <p:cNvPr id="6" name="AutoShape 6" descr="爱宠大机密兔子表情包 - 斗图表情包 - 斗图神器 - adoutu.com">
            <a:extLst>
              <a:ext uri="{FF2B5EF4-FFF2-40B4-BE49-F238E27FC236}">
                <a16:creationId xmlns:a16="http://schemas.microsoft.com/office/drawing/2014/main" id="{B0F36550-314E-B644-9DC7-19CF09C40B4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7" name="Picture 2" descr="魔术师是如何变出鸽子来的？ - 知乎">
            <a:extLst>
              <a:ext uri="{FF2B5EF4-FFF2-40B4-BE49-F238E27FC236}">
                <a16:creationId xmlns:a16="http://schemas.microsoft.com/office/drawing/2014/main" id="{45B29F87-FEE1-5D6D-1E70-4351ABC502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8256" y="3422121"/>
            <a:ext cx="3146667" cy="2902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27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os conejos y las liebres que viven en México (2022)">
            <a:extLst>
              <a:ext uri="{FF2B5EF4-FFF2-40B4-BE49-F238E27FC236}">
                <a16:creationId xmlns:a16="http://schemas.microsoft.com/office/drawing/2014/main" id="{CF115D49-7AC9-1DE8-A3F7-8E33349D9C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1286" y="195943"/>
            <a:ext cx="6077177" cy="6662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307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79E6C6-808E-CD86-4FCB-DFF5CE8AA9CD}"/>
              </a:ext>
            </a:extLst>
          </p:cNvPr>
          <p:cNvSpPr>
            <a:spLocks noGrp="1"/>
          </p:cNvSpPr>
          <p:nvPr>
            <p:ph type="title"/>
          </p:nvPr>
        </p:nvSpPr>
        <p:spPr/>
        <p:txBody>
          <a:bodyPr>
            <a:normAutofit/>
          </a:bodyPr>
          <a:lstStyle/>
          <a:p>
            <a:pPr algn="ctr"/>
            <a:r>
              <a:rPr lang="es-MX" sz="2000" kern="100">
                <a:effectLst/>
                <a:latin typeface="Arial"/>
                <a:ea typeface="Aptos" panose="020B0004020202020204" pitchFamily="34" charset="0"/>
                <a:cs typeface="Times New Roman"/>
              </a:rPr>
              <a:t>¿EN QUE LUGARES HABITAN?</a:t>
            </a:r>
            <a:br>
              <a:rPr lang="es-MX" sz="2000" kern="100">
                <a:effectLst/>
                <a:latin typeface="Arial"/>
                <a:ea typeface="Aptos" panose="020B0004020202020204" pitchFamily="34" charset="0"/>
                <a:cs typeface="Times New Roman" panose="02020603050405020304" pitchFamily="18" charset="0"/>
              </a:rPr>
            </a:br>
            <a:endParaRPr lang="es-MX" sz="2000">
              <a:latin typeface="Arial"/>
              <a:cs typeface="Arial"/>
            </a:endParaRPr>
          </a:p>
        </p:txBody>
      </p:sp>
      <p:sp>
        <p:nvSpPr>
          <p:cNvPr id="3" name="Marcador de contenido 2">
            <a:extLst>
              <a:ext uri="{FF2B5EF4-FFF2-40B4-BE49-F238E27FC236}">
                <a16:creationId xmlns:a16="http://schemas.microsoft.com/office/drawing/2014/main" id="{E495C9A1-73F6-914F-7F43-E2ED8975B5D4}"/>
              </a:ext>
            </a:extLst>
          </p:cNvPr>
          <p:cNvSpPr>
            <a:spLocks noGrp="1"/>
          </p:cNvSpPr>
          <p:nvPr>
            <p:ph idx="1"/>
          </p:nvPr>
        </p:nvSpPr>
        <p:spPr>
          <a:xfrm>
            <a:off x="1164772" y="1545771"/>
            <a:ext cx="10189028" cy="4631192"/>
          </a:xfrm>
        </p:spPr>
        <p:txBody>
          <a:bodyPr vert="horz" lIns="91440" tIns="45720" rIns="91440" bIns="45720" rtlCol="0" anchor="t">
            <a:normAutofit/>
          </a:bodyPr>
          <a:lstStyle/>
          <a:p>
            <a:pPr marL="0" indent="0" algn="ctr">
              <a:lnSpc>
                <a:spcPct val="107000"/>
              </a:lnSpc>
              <a:spcAft>
                <a:spcPts val="800"/>
              </a:spcAft>
              <a:buNone/>
            </a:pPr>
            <a:r>
              <a:rPr lang="es-MX" sz="1800" kern="100">
                <a:effectLst/>
                <a:latin typeface="Arial"/>
                <a:ea typeface="Aptos" panose="020B0004020202020204" pitchFamily="34" charset="0"/>
                <a:cs typeface="Times New Roman"/>
              </a:rPr>
              <a:t>Habitan en bosques y campos extensos cubiertos por matorrales, praderas secas. Viven en áreas secas próximas al nivel del mar con suelo arenoso y blanco para facilitar la construcción de madrigueras </a:t>
            </a:r>
          </a:p>
          <a:p>
            <a:pPr marL="0" indent="0" algn="ctr">
              <a:buNone/>
            </a:pPr>
            <a:r>
              <a:rPr lang="es-MX" sz="1800" kern="100">
                <a:effectLst/>
                <a:latin typeface="Arial"/>
                <a:ea typeface="Aptos" panose="020B0004020202020204" pitchFamily="34" charset="0"/>
                <a:cs typeface="Times New Roman"/>
              </a:rPr>
              <a:t>Existen conejos BLANCOS, MARRONES, NEGROS Y GRISES  </a:t>
            </a:r>
          </a:p>
          <a:p>
            <a:pPr marL="0" indent="0">
              <a:buNone/>
            </a:pPr>
            <a:endParaRPr lang="es-MX">
              <a:latin typeface="Arial"/>
              <a:cs typeface="Arial"/>
            </a:endParaRPr>
          </a:p>
        </p:txBody>
      </p:sp>
      <p:pic>
        <p:nvPicPr>
          <p:cNvPr id="4" name="Picture 2" descr="Ver las imágenes de origen">
            <a:extLst>
              <a:ext uri="{FF2B5EF4-FFF2-40B4-BE49-F238E27FC236}">
                <a16:creationId xmlns:a16="http://schemas.microsoft.com/office/drawing/2014/main" id="{D47147C1-440D-4583-35AF-FF5DE5B01F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1" y="3429000"/>
            <a:ext cx="5642663" cy="2934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209435"/>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Application>Microsoft Office PowerPoint</Application>
  <PresentationFormat>Widescreen</PresentationFormat>
  <Slides>19</Slides>
  <Notes>0</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Faceta</vt:lpstr>
      <vt:lpstr> </vt:lpstr>
      <vt:lpstr>Hallazgos de las primeras expediciones  En esa época Cristóbal colon cruzo el atlántico y descubrió América en1492, Nuñes de balboa cruzo el itsmo de Panamá y descubrió el océano pacifico en 1513, Fernando de magallanes cruzo por primera vez el pacífico y descubrió GUAM y las filipinas 1521.   </vt:lpstr>
      <vt:lpstr>GUAJOLOTE</vt:lpstr>
      <vt:lpstr>  ¿DONDE SE EN CUENTRAN?  En el posclásico se mantiene su presencia en la zona maya CANPECHE, YUCATAN, Y QUINTANA ROO.  </vt:lpstr>
      <vt:lpstr>PowerPoint Presentation</vt:lpstr>
      <vt:lpstr>GUAJOLOTE (Huexólotl )</vt:lpstr>
      <vt:lpstr>ORIGEN Es un mamiferito lepórido familiar que engloba también en las liebres. Pertenecen a la orden de los lagomorfos, considerados roedores hasta los principios del siglo xx. El conejo es originario del sur de Europa y norte de África</vt:lpstr>
      <vt:lpstr>PowerPoint Presentation</vt:lpstr>
      <vt:lpstr>¿EN QUE LUGARES HABITAN? </vt:lpstr>
      <vt:lpstr>SAPITO MEXICANO (Anaxyrus Kelloggi)                      Origen </vt:lpstr>
      <vt:lpstr>Características</vt:lpstr>
      <vt:lpstr>Alimentación </vt:lpstr>
      <vt:lpstr>Habitad natural </vt:lpstr>
      <vt:lpstr>      Cacao  ¿Qué es el cacao?</vt:lpstr>
      <vt:lpstr>¿Dónde se encuentra?</vt:lpstr>
      <vt:lpstr>Características</vt:lpstr>
      <vt:lpstr>                       Gatos </vt:lpstr>
      <vt:lpstr>Curiosidades </vt:lpstr>
      <vt:lpstr>Alimentación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Hallazgos de las primeras expediciones  En esa época Cristóbal colon cruzo el atlántico y descubrió América en1492, Nuñes de balboa cruzo el itsmo de Panamá y descubrió el océano pacifico en 1513, Fernando de magallanes cruzo por primera vez el pacífico y descubrió GUAM y las filipinas 1521.      </dc:title>
  <dc:creator>emily De jesus</dc:creator>
  <cp:revision>1</cp:revision>
  <dcterms:created xsi:type="dcterms:W3CDTF">2024-09-21T18:42:11Z</dcterms:created>
  <dcterms:modified xsi:type="dcterms:W3CDTF">2024-09-30T19:56:51Z</dcterms:modified>
</cp:coreProperties>
</file>